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05"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4" r:id="rId47"/>
    <p:sldId id="301" r:id="rId48"/>
    <p:sldId id="302" r:id="rId49"/>
    <p:sldId id="308" r:id="rId50"/>
    <p:sldId id="316" r:id="rId51"/>
    <p:sldId id="331" r:id="rId52"/>
    <p:sldId id="309" r:id="rId53"/>
    <p:sldId id="310" r:id="rId54"/>
    <p:sldId id="311" r:id="rId55"/>
    <p:sldId id="312" r:id="rId56"/>
    <p:sldId id="313" r:id="rId57"/>
    <p:sldId id="314" r:id="rId58"/>
    <p:sldId id="332" r:id="rId59"/>
    <p:sldId id="319" r:id="rId60"/>
    <p:sldId id="321" r:id="rId61"/>
    <p:sldId id="322" r:id="rId62"/>
    <p:sldId id="323" r:id="rId63"/>
    <p:sldId id="324" r:id="rId64"/>
    <p:sldId id="325" r:id="rId65"/>
    <p:sldId id="326" r:id="rId66"/>
    <p:sldId id="327" r:id="rId67"/>
    <p:sldId id="328" r:id="rId68"/>
    <p:sldId id="329" r:id="rId69"/>
    <p:sldId id="306" r:id="rId70"/>
    <p:sldId id="307" r:id="rId71"/>
    <p:sldId id="303" r:id="rId7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6504">
          <p15:clr>
            <a:srgbClr val="A4A3A4"/>
          </p15:clr>
        </p15:guide>
        <p15:guide id="2" orient="horz" pos="3696">
          <p15:clr>
            <a:srgbClr val="A4A3A4"/>
          </p15:clr>
        </p15:guide>
        <p15:guide id="3" orient="horz" pos="196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j4rPUOkIdJUNCAwdRF/jGJZYtJ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67F5CB-E9BE-4116-AB4A-C58952BE3D17}">
  <a:tblStyle styleId="{9C67F5CB-E9BE-4116-AB4A-C58952BE3D17}" styleName="Table_0">
    <a:wholeTbl>
      <a:tcTxStyle b="off" i="off">
        <a:font>
          <a:latin typeface="Meiryo UI"/>
          <a:ea typeface="Meiryo UI"/>
          <a:cs typeface="Meiryo U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AF2F2"/>
          </a:solidFill>
        </a:fill>
      </a:tcStyle>
    </a:band1H>
    <a:band2H>
      <a:tcTxStyle/>
      <a:tcStyle>
        <a:tcBdr/>
      </a:tcStyle>
    </a:band2H>
    <a:band1V>
      <a:tcTxStyle/>
      <a:tcStyle>
        <a:tcBdr/>
        <a:fill>
          <a:solidFill>
            <a:srgbClr val="EAF2F2"/>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Meiryo UI"/>
          <a:ea typeface="Meiryo UI"/>
          <a:cs typeface="Meiryo UI"/>
        </a:font>
        <a:schemeClr val="lt1"/>
      </a:tcTxStyle>
      <a:tcStyle>
        <a:tcBdr/>
        <a:fill>
          <a:solidFill>
            <a:schemeClr val="accent1"/>
          </a:solidFill>
        </a:fill>
      </a:tcStyle>
    </a:firstRow>
    <a:neCell>
      <a:tcTxStyle/>
      <a:tcStyle>
        <a:tcBdr/>
      </a:tcStyle>
    </a:neCell>
    <a:nwCell>
      <a:tcTxStyle/>
      <a:tcStyle>
        <a:tcBdr/>
      </a:tcStyle>
    </a:nwCell>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60"/>
  </p:normalViewPr>
  <p:slideViewPr>
    <p:cSldViewPr snapToGrid="0">
      <p:cViewPr>
        <p:scale>
          <a:sx n="75" d="100"/>
          <a:sy n="75" d="100"/>
        </p:scale>
        <p:origin x="2268" y="624"/>
      </p:cViewPr>
      <p:guideLst>
        <p:guide pos="6504"/>
        <p:guide orient="horz" pos="3696"/>
        <p:guide orient="horz" pos="19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41" name="Google Shape;44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604" name="Google Shape;60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12</a:t>
            </a:fld>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619" name="Google Shape;61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14</a:t>
            </a:fld>
            <a:endParaRPr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6a0f9ad4bf86c49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6a0f9ad4bf86c49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g6a0f9ad4bf86c49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ja-JP"/>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47" name="Google Shape;4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872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41" name="Google Shape;74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26</a:t>
            </a:fld>
            <a:endParaRPr sz="12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52" name="Google Shape;752;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27</a:t>
            </a:fld>
            <a:endParaRPr sz="1200">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63" name="Google Shape;76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79" name="Google Shape;77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29</a:t>
            </a:fld>
            <a:endParaRPr sz="12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87" name="Google Shape;78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30</a:t>
            </a:fld>
            <a:endParaRPr sz="1200">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97" name="Google Shape;797;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31</a:t>
            </a:fld>
            <a:endParaRPr sz="1200">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06" name="Google Shape;80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15" name="Google Shape;815;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33</a:t>
            </a:fld>
            <a:endParaRPr sz="1200">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24" name="Google Shape;82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34</a:t>
            </a:fld>
            <a:endParaRPr sz="1200">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33" name="Google Shape;83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35</a:t>
            </a:fld>
            <a:endParaRPr sz="120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7" name="Google Shape;84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48" name="Google Shape;84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36</a:t>
            </a:fld>
            <a:endParaRPr sz="1200">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57" name="Google Shape;85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37</a:t>
            </a:fld>
            <a:endParaRPr sz="120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67" name="Google Shape;86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38</a:t>
            </a:fld>
            <a:endParaRPr sz="12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77" name="Google Shape;877;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39</a:t>
            </a:fld>
            <a:endParaRPr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60" name="Google Shape;46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94" name="Google Shape;89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41</a:t>
            </a:fld>
            <a:endParaRPr sz="1200">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920" name="Google Shape;920;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44</a:t>
            </a:fld>
            <a:endParaRPr sz="120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928" name="Google Shape;92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45</a:t>
            </a:fld>
            <a:endParaRPr sz="1200">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0" name="Google Shape;94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941" name="Google Shape;94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46</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854570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956" name="Google Shape;95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47</a:t>
            </a:fld>
            <a:endParaRPr sz="1200">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79a9724de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g279a9724de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965" name="Google Shape;965;g279a9724de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48</a:t>
            </a:fld>
            <a:endParaRPr sz="1200">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49</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033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68" name="Google Shape;46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857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01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600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7579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982" name="Google Shape;982;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71</a:t>
            </a:fld>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76" name="Google Shape;47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502" name="Google Shape;50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7</a:t>
            </a:fld>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533" name="Google Shape;53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8</a:t>
            </a:fld>
            <a:endParaRPr sz="12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566" name="Google Shape;56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a:solidFill>
                  <a:schemeClr val="dk1"/>
                </a:solidFill>
                <a:latin typeface="Arial"/>
                <a:ea typeface="Arial"/>
                <a:cs typeface="Arial"/>
                <a:sym typeface="Arial"/>
              </a:rPr>
              <a:t>9</a:t>
            </a:fld>
            <a:endParaRPr sz="12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p:cSld name="タイトル スライド">
    <p:bg>
      <p:bgPr>
        <a:solidFill>
          <a:srgbClr val="9FDAF5"/>
        </a:solidFill>
        <a:effectLst/>
      </p:bgPr>
    </p:bg>
    <p:spTree>
      <p:nvGrpSpPr>
        <p:cNvPr id="1" name="Shape 14"/>
        <p:cNvGrpSpPr/>
        <p:nvPr/>
      </p:nvGrpSpPr>
      <p:grpSpPr>
        <a:xfrm>
          <a:off x="0" y="0"/>
          <a:ext cx="0" cy="0"/>
          <a:chOff x="0" y="0"/>
          <a:chExt cx="0" cy="0"/>
        </a:xfrm>
      </p:grpSpPr>
      <p:sp>
        <p:nvSpPr>
          <p:cNvPr id="15" name="Google Shape;15;p49"/>
          <p:cNvSpPr txBox="1">
            <a:spLocks noGrp="1"/>
          </p:cNvSpPr>
          <p:nvPr>
            <p:ph type="ctrTitle"/>
          </p:nvPr>
        </p:nvSpPr>
        <p:spPr>
          <a:xfrm>
            <a:off x="6071616" y="960120"/>
            <a:ext cx="5221224" cy="305634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 name="Google Shape;16;p49"/>
          <p:cNvPicPr preferRelativeResize="0"/>
          <p:nvPr/>
        </p:nvPicPr>
        <p:blipFill rotWithShape="1">
          <a:blip r:embed="rId2">
            <a:alphaModFix/>
          </a:blip>
          <a:srcRect l="10617"/>
          <a:stretch/>
        </p:blipFill>
        <p:spPr>
          <a:xfrm>
            <a:off x="0" y="0"/>
            <a:ext cx="6153048" cy="6858000"/>
          </a:xfrm>
          <a:prstGeom prst="rect">
            <a:avLst/>
          </a:prstGeom>
          <a:noFill/>
          <a:ln>
            <a:noFill/>
          </a:ln>
        </p:spPr>
      </p:pic>
    </p:spTree>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セクションのタイトル 2">
  <p:cSld name="セクションのタイトル 2">
    <p:bg>
      <p:bgPr>
        <a:solidFill>
          <a:srgbClr val="FCE9E7"/>
        </a:solidFill>
        <a:effectLst/>
      </p:bgPr>
    </p:bg>
    <p:spTree>
      <p:nvGrpSpPr>
        <p:cNvPr id="1" name="Shape 416"/>
        <p:cNvGrpSpPr/>
        <p:nvPr/>
      </p:nvGrpSpPr>
      <p:grpSpPr>
        <a:xfrm>
          <a:off x="0" y="0"/>
          <a:ext cx="0" cy="0"/>
          <a:chOff x="0" y="0"/>
          <a:chExt cx="0" cy="0"/>
        </a:xfrm>
      </p:grpSpPr>
      <p:sp>
        <p:nvSpPr>
          <p:cNvPr id="417" name="Google Shape;417;p58"/>
          <p:cNvSpPr txBox="1">
            <a:spLocks noGrp="1"/>
          </p:cNvSpPr>
          <p:nvPr>
            <p:ph type="title"/>
          </p:nvPr>
        </p:nvSpPr>
        <p:spPr>
          <a:xfrm>
            <a:off x="6096000" y="176784"/>
            <a:ext cx="5864352" cy="36210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a:buNone/>
              <a:defRPr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8" name="Google Shape;418;p58"/>
          <p:cNvSpPr>
            <a:spLocks noGrp="1"/>
          </p:cNvSpPr>
          <p:nvPr>
            <p:ph type="pic" idx="2"/>
          </p:nvPr>
        </p:nvSpPr>
        <p:spPr>
          <a:xfrm>
            <a:off x="-15240" y="-15240"/>
            <a:ext cx="4581525" cy="6602413"/>
          </a:xfrm>
          <a:prstGeom prst="rect">
            <a:avLst/>
          </a:prstGeom>
          <a:noFill/>
          <a:ln>
            <a:noFill/>
          </a:ln>
        </p:spPr>
      </p:sp>
      <p:sp>
        <p:nvSpPr>
          <p:cNvPr id="419" name="Google Shape;419;p58"/>
          <p:cNvSpPr txBox="1">
            <a:spLocks noGrp="1"/>
          </p:cNvSpPr>
          <p:nvPr>
            <p:ph type="body" idx="1"/>
          </p:nvPr>
        </p:nvSpPr>
        <p:spPr>
          <a:xfrm>
            <a:off x="6096000" y="4084320"/>
            <a:ext cx="5864225" cy="23628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sz="2800">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sz="2400">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sz="2000">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sz="180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sz="1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0" name="Google Shape;420;p58"/>
          <p:cNvSpPr/>
          <p:nvPr/>
        </p:nvSpPr>
        <p:spPr>
          <a:xfrm>
            <a:off x="4572000" y="6583680"/>
            <a:ext cx="7620000" cy="27432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タイトルと 2 段組">
  <p:cSld name="タイトルと 2 段組">
    <p:spTree>
      <p:nvGrpSpPr>
        <p:cNvPr id="1" name="Shape 421"/>
        <p:cNvGrpSpPr/>
        <p:nvPr/>
      </p:nvGrpSpPr>
      <p:grpSpPr>
        <a:xfrm>
          <a:off x="0" y="0"/>
          <a:ext cx="0" cy="0"/>
          <a:chOff x="0" y="0"/>
          <a:chExt cx="0" cy="0"/>
        </a:xfrm>
      </p:grpSpPr>
      <p:sp>
        <p:nvSpPr>
          <p:cNvPr id="422" name="Google Shape;422;p59"/>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59"/>
          <p:cNvSpPr txBox="1">
            <a:spLocks noGrp="1"/>
          </p:cNvSpPr>
          <p:nvPr>
            <p:ph type="body" idx="1"/>
          </p:nvPr>
        </p:nvSpPr>
        <p:spPr>
          <a:xfrm>
            <a:off x="893763" y="2073275"/>
            <a:ext cx="4887594" cy="36877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2000"/>
              <a:buNone/>
              <a:defRPr sz="2000">
                <a:latin typeface="Arial"/>
                <a:ea typeface="Arial"/>
                <a:cs typeface="Arial"/>
                <a:sym typeface="Arial"/>
              </a:defRPr>
            </a:lvl1pPr>
            <a:lvl2pPr marL="914400" lvl="1" indent="-355600" algn="l">
              <a:lnSpc>
                <a:spcPct val="100000"/>
              </a:lnSpc>
              <a:spcBef>
                <a:spcPts val="1200"/>
              </a:spcBef>
              <a:spcAft>
                <a:spcPts val="0"/>
              </a:spcAft>
              <a:buClr>
                <a:schemeClr val="dk1"/>
              </a:buClr>
              <a:buSzPts val="2000"/>
              <a:buChar char="•"/>
              <a:defRPr sz="2000">
                <a:latin typeface="Arial"/>
                <a:ea typeface="Arial"/>
                <a:cs typeface="Arial"/>
                <a:sym typeface="Arial"/>
              </a:defRPr>
            </a:lvl2pPr>
            <a:lvl3pPr marL="1371600" lvl="2" indent="-355600" algn="l">
              <a:lnSpc>
                <a:spcPct val="100000"/>
              </a:lnSpc>
              <a:spcBef>
                <a:spcPts val="1200"/>
              </a:spcBef>
              <a:spcAft>
                <a:spcPts val="0"/>
              </a:spcAft>
              <a:buClr>
                <a:schemeClr val="dk1"/>
              </a:buClr>
              <a:buSzPts val="2000"/>
              <a:buChar char="•"/>
              <a:defRPr sz="2000">
                <a:latin typeface="Arial"/>
                <a:ea typeface="Arial"/>
                <a:cs typeface="Arial"/>
                <a:sym typeface="Arial"/>
              </a:defRPr>
            </a:lvl3pPr>
            <a:lvl4pPr marL="1828800" lvl="3" indent="-355600" algn="l">
              <a:lnSpc>
                <a:spcPct val="100000"/>
              </a:lnSpc>
              <a:spcBef>
                <a:spcPts val="1200"/>
              </a:spcBef>
              <a:spcAft>
                <a:spcPts val="0"/>
              </a:spcAft>
              <a:buClr>
                <a:schemeClr val="dk1"/>
              </a:buClr>
              <a:buSzPts val="2000"/>
              <a:buChar char="•"/>
              <a:defRPr sz="2000"/>
            </a:lvl4pPr>
            <a:lvl5pPr marL="2286000" lvl="4" indent="-355600" algn="l">
              <a:lnSpc>
                <a:spcPct val="100000"/>
              </a:lnSpc>
              <a:spcBef>
                <a:spcPts val="1200"/>
              </a:spcBef>
              <a:spcAft>
                <a:spcPts val="0"/>
              </a:spcAft>
              <a:buClr>
                <a:schemeClr val="dk1"/>
              </a:buClr>
              <a:buSzPts val="2000"/>
              <a:buChar char="•"/>
              <a:defRPr sz="2000">
                <a:latin typeface="Arial"/>
                <a:ea typeface="Arial"/>
                <a:cs typeface="Arial"/>
                <a:sym typeface="Arial"/>
              </a:defRPr>
            </a:lvl5pPr>
            <a:lvl6pPr marL="2743200" lvl="5" indent="-342900" algn="l">
              <a:lnSpc>
                <a:spcPct val="90000"/>
              </a:lnSpc>
              <a:spcBef>
                <a:spcPts val="1200"/>
              </a:spcBef>
              <a:spcAft>
                <a:spcPts val="0"/>
              </a:spcAft>
              <a:buClr>
                <a:schemeClr val="dk1"/>
              </a:buClr>
              <a:buSzPts val="1800"/>
              <a:buChar char="•"/>
              <a:defRPr>
                <a:latin typeface="Arial"/>
                <a:ea typeface="Arial"/>
                <a:cs typeface="Arial"/>
                <a:sym typeface="Arial"/>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4" name="Google Shape;424;p59"/>
          <p:cNvSpPr txBox="1">
            <a:spLocks noGrp="1"/>
          </p:cNvSpPr>
          <p:nvPr>
            <p:ph type="body" idx="2"/>
          </p:nvPr>
        </p:nvSpPr>
        <p:spPr>
          <a:xfrm>
            <a:off x="6410644" y="2073275"/>
            <a:ext cx="4887594" cy="36877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2000"/>
              <a:buNone/>
              <a:defRPr sz="2000">
                <a:latin typeface="Arial"/>
                <a:ea typeface="Arial"/>
                <a:cs typeface="Arial"/>
                <a:sym typeface="Arial"/>
              </a:defRPr>
            </a:lvl1pPr>
            <a:lvl2pPr marL="914400" lvl="1" indent="-355600" algn="l">
              <a:lnSpc>
                <a:spcPct val="100000"/>
              </a:lnSpc>
              <a:spcBef>
                <a:spcPts val="1200"/>
              </a:spcBef>
              <a:spcAft>
                <a:spcPts val="0"/>
              </a:spcAft>
              <a:buClr>
                <a:schemeClr val="dk1"/>
              </a:buClr>
              <a:buSzPts val="2000"/>
              <a:buChar char="•"/>
              <a:defRPr sz="2000">
                <a:latin typeface="Arial"/>
                <a:ea typeface="Arial"/>
                <a:cs typeface="Arial"/>
                <a:sym typeface="Arial"/>
              </a:defRPr>
            </a:lvl2pPr>
            <a:lvl3pPr marL="1371600" lvl="2" indent="-355600" algn="l">
              <a:lnSpc>
                <a:spcPct val="100000"/>
              </a:lnSpc>
              <a:spcBef>
                <a:spcPts val="1200"/>
              </a:spcBef>
              <a:spcAft>
                <a:spcPts val="0"/>
              </a:spcAft>
              <a:buClr>
                <a:schemeClr val="dk1"/>
              </a:buClr>
              <a:buSzPts val="2000"/>
              <a:buChar char="•"/>
              <a:defRPr sz="2000">
                <a:latin typeface="Arial"/>
                <a:ea typeface="Arial"/>
                <a:cs typeface="Arial"/>
                <a:sym typeface="Arial"/>
              </a:defRPr>
            </a:lvl3pPr>
            <a:lvl4pPr marL="1828800" lvl="3" indent="-355600" algn="l">
              <a:lnSpc>
                <a:spcPct val="100000"/>
              </a:lnSpc>
              <a:spcBef>
                <a:spcPts val="1200"/>
              </a:spcBef>
              <a:spcAft>
                <a:spcPts val="0"/>
              </a:spcAft>
              <a:buClr>
                <a:schemeClr val="dk1"/>
              </a:buClr>
              <a:buSzPts val="2000"/>
              <a:buChar char="•"/>
              <a:defRPr sz="2000">
                <a:latin typeface="Arial"/>
                <a:ea typeface="Arial"/>
                <a:cs typeface="Arial"/>
                <a:sym typeface="Arial"/>
              </a:defRPr>
            </a:lvl4pPr>
            <a:lvl5pPr marL="2286000" lvl="4" indent="-355600" algn="l">
              <a:lnSpc>
                <a:spcPct val="100000"/>
              </a:lnSpc>
              <a:spcBef>
                <a:spcPts val="1200"/>
              </a:spcBef>
              <a:spcAft>
                <a:spcPts val="0"/>
              </a:spcAft>
              <a:buClr>
                <a:schemeClr val="dk1"/>
              </a:buClr>
              <a:buSzPts val="2000"/>
              <a:buChar char="•"/>
              <a:defRPr sz="2000">
                <a:latin typeface="Arial"/>
                <a:ea typeface="Arial"/>
                <a:cs typeface="Arial"/>
                <a:sym typeface="Aria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59"/>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400" b="1">
                <a:solidFill>
                  <a:schemeClr val="dk1"/>
                </a:solidFill>
                <a:latin typeface="Arial"/>
                <a:ea typeface="Arial"/>
                <a:cs typeface="Arial"/>
                <a:sym typeface="Arial"/>
              </a:defRPr>
            </a:lvl1pPr>
            <a:lvl2pPr marL="0" lvl="1" indent="0" algn="l">
              <a:spcBef>
                <a:spcPts val="0"/>
              </a:spcBef>
              <a:buNone/>
              <a:defRPr sz="1400" b="1">
                <a:solidFill>
                  <a:schemeClr val="dk1"/>
                </a:solidFill>
                <a:latin typeface="Arial"/>
                <a:ea typeface="Arial"/>
                <a:cs typeface="Arial"/>
                <a:sym typeface="Arial"/>
              </a:defRPr>
            </a:lvl2pPr>
            <a:lvl3pPr marL="0" lvl="2" indent="0" algn="l">
              <a:spcBef>
                <a:spcPts val="0"/>
              </a:spcBef>
              <a:buNone/>
              <a:defRPr sz="1400" b="1">
                <a:solidFill>
                  <a:schemeClr val="dk1"/>
                </a:solidFill>
                <a:latin typeface="Arial"/>
                <a:ea typeface="Arial"/>
                <a:cs typeface="Arial"/>
                <a:sym typeface="Arial"/>
              </a:defRPr>
            </a:lvl3pPr>
            <a:lvl4pPr marL="0" lvl="3" indent="0" algn="l">
              <a:spcBef>
                <a:spcPts val="0"/>
              </a:spcBef>
              <a:buNone/>
              <a:defRPr sz="1400" b="1">
                <a:solidFill>
                  <a:schemeClr val="dk1"/>
                </a:solidFill>
                <a:latin typeface="Arial"/>
                <a:ea typeface="Arial"/>
                <a:cs typeface="Arial"/>
                <a:sym typeface="Arial"/>
              </a:defRPr>
            </a:lvl4pPr>
            <a:lvl5pPr marL="0" lvl="4" indent="0" algn="l">
              <a:spcBef>
                <a:spcPts val="0"/>
              </a:spcBef>
              <a:buNone/>
              <a:defRPr sz="1400" b="1">
                <a:solidFill>
                  <a:schemeClr val="dk1"/>
                </a:solidFill>
                <a:latin typeface="Arial"/>
                <a:ea typeface="Arial"/>
                <a:cs typeface="Arial"/>
                <a:sym typeface="Arial"/>
              </a:defRPr>
            </a:lvl5pPr>
            <a:lvl6pPr marL="0" lvl="5" indent="0" algn="l">
              <a:spcBef>
                <a:spcPts val="0"/>
              </a:spcBef>
              <a:buNone/>
              <a:defRPr sz="1400" b="1">
                <a:solidFill>
                  <a:schemeClr val="dk1"/>
                </a:solidFill>
                <a:latin typeface="Arial"/>
                <a:ea typeface="Arial"/>
                <a:cs typeface="Arial"/>
                <a:sym typeface="Arial"/>
              </a:defRPr>
            </a:lvl6pPr>
            <a:lvl7pPr marL="0" lvl="6" indent="0" algn="l">
              <a:spcBef>
                <a:spcPts val="0"/>
              </a:spcBef>
              <a:buNone/>
              <a:defRPr sz="1400" b="1">
                <a:solidFill>
                  <a:schemeClr val="dk1"/>
                </a:solidFill>
                <a:latin typeface="Arial"/>
                <a:ea typeface="Arial"/>
                <a:cs typeface="Arial"/>
                <a:sym typeface="Arial"/>
              </a:defRPr>
            </a:lvl7pPr>
            <a:lvl8pPr marL="0" lvl="7" indent="0" algn="l">
              <a:spcBef>
                <a:spcPts val="0"/>
              </a:spcBef>
              <a:buNone/>
              <a:defRPr sz="1400" b="1">
                <a:solidFill>
                  <a:schemeClr val="dk1"/>
                </a:solidFill>
                <a:latin typeface="Arial"/>
                <a:ea typeface="Arial"/>
                <a:cs typeface="Arial"/>
                <a:sym typeface="Arial"/>
              </a:defRPr>
            </a:lvl8pPr>
            <a:lvl9pPr marL="0" lvl="8" indent="0" algn="l">
              <a:spcBef>
                <a:spcPts val="0"/>
              </a:spcBef>
              <a:buNone/>
              <a:defRPr sz="1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ja-JP"/>
              <a:t>‹#›</a:t>
            </a:fld>
            <a:endParaRPr/>
          </a:p>
        </p:txBody>
      </p:sp>
      <p:sp>
        <p:nvSpPr>
          <p:cNvPr id="426" name="Google Shape;426;p59"/>
          <p:cNvSpPr txBox="1">
            <a:spLocks noGrp="1"/>
          </p:cNvSpPr>
          <p:nvPr>
            <p:ph type="ftr" idx="11"/>
          </p:nvPr>
        </p:nvSpPr>
        <p:spPr>
          <a:xfrm>
            <a:off x="3806194" y="6246622"/>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タイトルと 2 段組 2">
  <p:cSld name="タイトルと 2 段組 2">
    <p:spTree>
      <p:nvGrpSpPr>
        <p:cNvPr id="1" name="Shape 427"/>
        <p:cNvGrpSpPr/>
        <p:nvPr/>
      </p:nvGrpSpPr>
      <p:grpSpPr>
        <a:xfrm>
          <a:off x="0" y="0"/>
          <a:ext cx="0" cy="0"/>
          <a:chOff x="0" y="0"/>
          <a:chExt cx="0" cy="0"/>
        </a:xfrm>
      </p:grpSpPr>
      <p:sp>
        <p:nvSpPr>
          <p:cNvPr id="428" name="Google Shape;428;p60"/>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9" name="Google Shape;429;p60"/>
          <p:cNvSpPr txBox="1">
            <a:spLocks noGrp="1"/>
          </p:cNvSpPr>
          <p:nvPr>
            <p:ph type="body" idx="1"/>
          </p:nvPr>
        </p:nvSpPr>
        <p:spPr>
          <a:xfrm>
            <a:off x="893763" y="2073275"/>
            <a:ext cx="3144837" cy="36877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0"/>
              </a:spcBef>
              <a:spcAft>
                <a:spcPts val="0"/>
              </a:spcAft>
              <a:buClr>
                <a:schemeClr val="dk1"/>
              </a:buClr>
              <a:buSzPts val="2000"/>
              <a:buFont typeface="Arial"/>
              <a:buAutoNum type="arabicPeriod"/>
              <a:defRPr sz="2000">
                <a:latin typeface="Arial"/>
                <a:ea typeface="Arial"/>
                <a:cs typeface="Arial"/>
                <a:sym typeface="Arial"/>
              </a:defRPr>
            </a:lvl1pPr>
            <a:lvl2pPr marL="914400" lvl="1" indent="-355600" algn="l">
              <a:lnSpc>
                <a:spcPct val="100000"/>
              </a:lnSpc>
              <a:spcBef>
                <a:spcPts val="1200"/>
              </a:spcBef>
              <a:spcAft>
                <a:spcPts val="0"/>
              </a:spcAft>
              <a:buClr>
                <a:schemeClr val="dk1"/>
              </a:buClr>
              <a:buSzPts val="2000"/>
              <a:buFont typeface="Arial"/>
              <a:buAutoNum type="alphaLcPeriod"/>
              <a:defRPr sz="2000">
                <a:latin typeface="Arial"/>
                <a:ea typeface="Arial"/>
                <a:cs typeface="Arial"/>
                <a:sym typeface="Arial"/>
              </a:defRPr>
            </a:lvl2pPr>
            <a:lvl3pPr marL="1371600" lvl="2" indent="-355600" algn="l">
              <a:lnSpc>
                <a:spcPct val="100000"/>
              </a:lnSpc>
              <a:spcBef>
                <a:spcPts val="1200"/>
              </a:spcBef>
              <a:spcAft>
                <a:spcPts val="0"/>
              </a:spcAft>
              <a:buClr>
                <a:schemeClr val="dk1"/>
              </a:buClr>
              <a:buSzPts val="2000"/>
              <a:buFont typeface="Arial"/>
              <a:buAutoNum type="arabicParenR"/>
              <a:defRPr sz="2000">
                <a:latin typeface="Arial"/>
                <a:ea typeface="Arial"/>
                <a:cs typeface="Arial"/>
                <a:sym typeface="Arial"/>
              </a:defRPr>
            </a:lvl3pPr>
            <a:lvl4pPr marL="1828800" lvl="3" indent="-355600" algn="l">
              <a:lnSpc>
                <a:spcPct val="100000"/>
              </a:lnSpc>
              <a:spcBef>
                <a:spcPts val="1200"/>
              </a:spcBef>
              <a:spcAft>
                <a:spcPts val="0"/>
              </a:spcAft>
              <a:buClr>
                <a:schemeClr val="dk1"/>
              </a:buClr>
              <a:buSzPts val="2000"/>
              <a:buFont typeface="Arial"/>
              <a:buAutoNum type="alphaLcParenR"/>
              <a:defRPr sz="2000">
                <a:latin typeface="Arial"/>
                <a:ea typeface="Arial"/>
                <a:cs typeface="Arial"/>
                <a:sym typeface="Arial"/>
              </a:defRPr>
            </a:lvl4pPr>
            <a:lvl5pPr marL="2286000" lvl="4" indent="-355600" algn="l">
              <a:lnSpc>
                <a:spcPct val="100000"/>
              </a:lnSpc>
              <a:spcBef>
                <a:spcPts val="1200"/>
              </a:spcBef>
              <a:spcAft>
                <a:spcPts val="0"/>
              </a:spcAft>
              <a:buClr>
                <a:schemeClr val="dk1"/>
              </a:buClr>
              <a:buSzPts val="2000"/>
              <a:buFont typeface="Arial"/>
              <a:buAutoNum type="romanLcPeriod"/>
              <a:defRPr sz="2000">
                <a:latin typeface="Arial"/>
                <a:ea typeface="Arial"/>
                <a:cs typeface="Arial"/>
                <a:sym typeface="Aria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60"/>
          <p:cNvSpPr txBox="1">
            <a:spLocks noGrp="1"/>
          </p:cNvSpPr>
          <p:nvPr>
            <p:ph type="body" idx="2"/>
          </p:nvPr>
        </p:nvSpPr>
        <p:spPr>
          <a:xfrm>
            <a:off x="4556760" y="2073275"/>
            <a:ext cx="6192838" cy="36877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2000"/>
              <a:buNone/>
              <a:defRPr sz="2000">
                <a:latin typeface="Arial"/>
                <a:ea typeface="Arial"/>
                <a:cs typeface="Arial"/>
                <a:sym typeface="Arial"/>
              </a:defRPr>
            </a:lvl1pPr>
            <a:lvl2pPr marL="914400" lvl="1" indent="-355600" algn="l">
              <a:lnSpc>
                <a:spcPct val="100000"/>
              </a:lnSpc>
              <a:spcBef>
                <a:spcPts val="1200"/>
              </a:spcBef>
              <a:spcAft>
                <a:spcPts val="0"/>
              </a:spcAft>
              <a:buClr>
                <a:schemeClr val="dk1"/>
              </a:buClr>
              <a:buSzPts val="2000"/>
              <a:buChar char="•"/>
              <a:defRPr sz="2000">
                <a:latin typeface="Arial"/>
                <a:ea typeface="Arial"/>
                <a:cs typeface="Arial"/>
                <a:sym typeface="Arial"/>
              </a:defRPr>
            </a:lvl2pPr>
            <a:lvl3pPr marL="1371600" lvl="2" indent="-355600" algn="l">
              <a:lnSpc>
                <a:spcPct val="100000"/>
              </a:lnSpc>
              <a:spcBef>
                <a:spcPts val="1200"/>
              </a:spcBef>
              <a:spcAft>
                <a:spcPts val="0"/>
              </a:spcAft>
              <a:buClr>
                <a:schemeClr val="dk1"/>
              </a:buClr>
              <a:buSzPts val="2000"/>
              <a:buChar char="•"/>
              <a:defRPr sz="2000">
                <a:latin typeface="Arial"/>
                <a:ea typeface="Arial"/>
                <a:cs typeface="Arial"/>
                <a:sym typeface="Arial"/>
              </a:defRPr>
            </a:lvl3pPr>
            <a:lvl4pPr marL="1828800" lvl="3" indent="-355600" algn="l">
              <a:lnSpc>
                <a:spcPct val="100000"/>
              </a:lnSpc>
              <a:spcBef>
                <a:spcPts val="1200"/>
              </a:spcBef>
              <a:spcAft>
                <a:spcPts val="0"/>
              </a:spcAft>
              <a:buClr>
                <a:schemeClr val="dk1"/>
              </a:buClr>
              <a:buSzPts val="2000"/>
              <a:buChar char="•"/>
              <a:defRPr sz="2000">
                <a:latin typeface="Arial"/>
                <a:ea typeface="Arial"/>
                <a:cs typeface="Arial"/>
                <a:sym typeface="Arial"/>
              </a:defRPr>
            </a:lvl4pPr>
            <a:lvl5pPr marL="2286000" lvl="4" indent="-355600" algn="l">
              <a:lnSpc>
                <a:spcPct val="100000"/>
              </a:lnSpc>
              <a:spcBef>
                <a:spcPts val="1200"/>
              </a:spcBef>
              <a:spcAft>
                <a:spcPts val="0"/>
              </a:spcAft>
              <a:buClr>
                <a:schemeClr val="dk1"/>
              </a:buClr>
              <a:buSzPts val="2000"/>
              <a:buChar char="•"/>
              <a:defRPr sz="2000">
                <a:latin typeface="Arial"/>
                <a:ea typeface="Arial"/>
                <a:cs typeface="Arial"/>
                <a:sym typeface="Aria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60"/>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400" b="1">
                <a:solidFill>
                  <a:schemeClr val="dk1"/>
                </a:solidFill>
                <a:latin typeface="Arial"/>
                <a:ea typeface="Arial"/>
                <a:cs typeface="Arial"/>
                <a:sym typeface="Arial"/>
              </a:defRPr>
            </a:lvl1pPr>
            <a:lvl2pPr marL="0" lvl="1" indent="0" algn="l">
              <a:spcBef>
                <a:spcPts val="0"/>
              </a:spcBef>
              <a:buNone/>
              <a:defRPr sz="1400" b="1">
                <a:solidFill>
                  <a:schemeClr val="dk1"/>
                </a:solidFill>
                <a:latin typeface="Arial"/>
                <a:ea typeface="Arial"/>
                <a:cs typeface="Arial"/>
                <a:sym typeface="Arial"/>
              </a:defRPr>
            </a:lvl2pPr>
            <a:lvl3pPr marL="0" lvl="2" indent="0" algn="l">
              <a:spcBef>
                <a:spcPts val="0"/>
              </a:spcBef>
              <a:buNone/>
              <a:defRPr sz="1400" b="1">
                <a:solidFill>
                  <a:schemeClr val="dk1"/>
                </a:solidFill>
                <a:latin typeface="Arial"/>
                <a:ea typeface="Arial"/>
                <a:cs typeface="Arial"/>
                <a:sym typeface="Arial"/>
              </a:defRPr>
            </a:lvl3pPr>
            <a:lvl4pPr marL="0" lvl="3" indent="0" algn="l">
              <a:spcBef>
                <a:spcPts val="0"/>
              </a:spcBef>
              <a:buNone/>
              <a:defRPr sz="1400" b="1">
                <a:solidFill>
                  <a:schemeClr val="dk1"/>
                </a:solidFill>
                <a:latin typeface="Arial"/>
                <a:ea typeface="Arial"/>
                <a:cs typeface="Arial"/>
                <a:sym typeface="Arial"/>
              </a:defRPr>
            </a:lvl4pPr>
            <a:lvl5pPr marL="0" lvl="4" indent="0" algn="l">
              <a:spcBef>
                <a:spcPts val="0"/>
              </a:spcBef>
              <a:buNone/>
              <a:defRPr sz="1400" b="1">
                <a:solidFill>
                  <a:schemeClr val="dk1"/>
                </a:solidFill>
                <a:latin typeface="Arial"/>
                <a:ea typeface="Arial"/>
                <a:cs typeface="Arial"/>
                <a:sym typeface="Arial"/>
              </a:defRPr>
            </a:lvl5pPr>
            <a:lvl6pPr marL="0" lvl="5" indent="0" algn="l">
              <a:spcBef>
                <a:spcPts val="0"/>
              </a:spcBef>
              <a:buNone/>
              <a:defRPr sz="1400" b="1">
                <a:solidFill>
                  <a:schemeClr val="dk1"/>
                </a:solidFill>
                <a:latin typeface="Arial"/>
                <a:ea typeface="Arial"/>
                <a:cs typeface="Arial"/>
                <a:sym typeface="Arial"/>
              </a:defRPr>
            </a:lvl6pPr>
            <a:lvl7pPr marL="0" lvl="6" indent="0" algn="l">
              <a:spcBef>
                <a:spcPts val="0"/>
              </a:spcBef>
              <a:buNone/>
              <a:defRPr sz="1400" b="1">
                <a:solidFill>
                  <a:schemeClr val="dk1"/>
                </a:solidFill>
                <a:latin typeface="Arial"/>
                <a:ea typeface="Arial"/>
                <a:cs typeface="Arial"/>
                <a:sym typeface="Arial"/>
              </a:defRPr>
            </a:lvl7pPr>
            <a:lvl8pPr marL="0" lvl="7" indent="0" algn="l">
              <a:spcBef>
                <a:spcPts val="0"/>
              </a:spcBef>
              <a:buNone/>
              <a:defRPr sz="1400" b="1">
                <a:solidFill>
                  <a:schemeClr val="dk1"/>
                </a:solidFill>
                <a:latin typeface="Arial"/>
                <a:ea typeface="Arial"/>
                <a:cs typeface="Arial"/>
                <a:sym typeface="Arial"/>
              </a:defRPr>
            </a:lvl8pPr>
            <a:lvl9pPr marL="0" lvl="8" indent="0" algn="l">
              <a:spcBef>
                <a:spcPts val="0"/>
              </a:spcBef>
              <a:buNone/>
              <a:defRPr sz="1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ja-JP"/>
              <a:t>‹#›</a:t>
            </a:fld>
            <a:endParaRPr/>
          </a:p>
        </p:txBody>
      </p:sp>
      <p:sp>
        <p:nvSpPr>
          <p:cNvPr id="432" name="Google Shape;432;p60"/>
          <p:cNvSpPr txBox="1">
            <a:spLocks noGrp="1"/>
          </p:cNvSpPr>
          <p:nvPr>
            <p:ph type="ftr" idx="11"/>
          </p:nvPr>
        </p:nvSpPr>
        <p:spPr>
          <a:xfrm>
            <a:off x="3806194" y="6246622"/>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表 2">
  <p:cSld name="表 2">
    <p:spTree>
      <p:nvGrpSpPr>
        <p:cNvPr id="1" name="Shape 433"/>
        <p:cNvGrpSpPr/>
        <p:nvPr/>
      </p:nvGrpSpPr>
      <p:grpSpPr>
        <a:xfrm>
          <a:off x="0" y="0"/>
          <a:ext cx="0" cy="0"/>
          <a:chOff x="0" y="0"/>
          <a:chExt cx="0" cy="0"/>
        </a:xfrm>
      </p:grpSpPr>
      <p:sp>
        <p:nvSpPr>
          <p:cNvPr id="434" name="Google Shape;434;p61"/>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5" name="Google Shape;435;p61"/>
          <p:cNvSpPr txBox="1">
            <a:spLocks noGrp="1"/>
          </p:cNvSpPr>
          <p:nvPr>
            <p:ph type="body" idx="1"/>
          </p:nvPr>
        </p:nvSpPr>
        <p:spPr>
          <a:xfrm>
            <a:off x="911352" y="2043429"/>
            <a:ext cx="10405174" cy="3925467"/>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0"/>
              </a:spcBef>
              <a:spcAft>
                <a:spcPts val="0"/>
              </a:spcAft>
              <a:buClr>
                <a:schemeClr val="dk1"/>
              </a:buClr>
              <a:buSzPts val="2000"/>
              <a:buFont typeface="Arial"/>
              <a:buChar char="•"/>
              <a:defRPr sz="2000">
                <a:latin typeface="Arial"/>
                <a:ea typeface="Arial"/>
                <a:cs typeface="Arial"/>
                <a:sym typeface="Arial"/>
              </a:defRPr>
            </a:lvl1pPr>
            <a:lvl2pPr marL="914400" lvl="1" indent="-355600" algn="l">
              <a:lnSpc>
                <a:spcPct val="100000"/>
              </a:lnSpc>
              <a:spcBef>
                <a:spcPts val="1200"/>
              </a:spcBef>
              <a:spcAft>
                <a:spcPts val="0"/>
              </a:spcAft>
              <a:buClr>
                <a:schemeClr val="dk1"/>
              </a:buClr>
              <a:buSzPts val="2000"/>
              <a:buChar char="•"/>
              <a:defRPr sz="2000">
                <a:latin typeface="Arial"/>
                <a:ea typeface="Arial"/>
                <a:cs typeface="Arial"/>
                <a:sym typeface="Arial"/>
              </a:defRPr>
            </a:lvl2pPr>
            <a:lvl3pPr marL="1371600" lvl="2" indent="-355600" algn="l">
              <a:lnSpc>
                <a:spcPct val="100000"/>
              </a:lnSpc>
              <a:spcBef>
                <a:spcPts val="600"/>
              </a:spcBef>
              <a:spcAft>
                <a:spcPts val="0"/>
              </a:spcAft>
              <a:buClr>
                <a:schemeClr val="dk1"/>
              </a:buClr>
              <a:buSzPts val="2000"/>
              <a:buChar char="•"/>
              <a:defRPr sz="2000">
                <a:latin typeface="Arial"/>
                <a:ea typeface="Arial"/>
                <a:cs typeface="Arial"/>
                <a:sym typeface="Arial"/>
              </a:defRPr>
            </a:lvl3pPr>
            <a:lvl4pPr marL="1828800" lvl="3" indent="-355600" algn="l">
              <a:lnSpc>
                <a:spcPct val="100000"/>
              </a:lnSpc>
              <a:spcBef>
                <a:spcPts val="600"/>
              </a:spcBef>
              <a:spcAft>
                <a:spcPts val="0"/>
              </a:spcAft>
              <a:buClr>
                <a:schemeClr val="dk1"/>
              </a:buClr>
              <a:buSzPts val="2000"/>
              <a:buChar char="•"/>
              <a:defRPr sz="2000">
                <a:latin typeface="Arial"/>
                <a:ea typeface="Arial"/>
                <a:cs typeface="Arial"/>
                <a:sym typeface="Arial"/>
              </a:defRPr>
            </a:lvl4pPr>
            <a:lvl5pPr marL="2286000" lvl="4" indent="-355600" algn="l">
              <a:lnSpc>
                <a:spcPct val="100000"/>
              </a:lnSpc>
              <a:spcBef>
                <a:spcPts val="600"/>
              </a:spcBef>
              <a:spcAft>
                <a:spcPts val="0"/>
              </a:spcAft>
              <a:buClr>
                <a:schemeClr val="dk1"/>
              </a:buClr>
              <a:buSzPts val="2000"/>
              <a:buChar char="•"/>
              <a:defRPr sz="2000">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6" name="Google Shape;436;p61"/>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400" b="1">
                <a:solidFill>
                  <a:schemeClr val="dk1"/>
                </a:solidFill>
                <a:latin typeface="Arial"/>
                <a:ea typeface="Arial"/>
                <a:cs typeface="Arial"/>
                <a:sym typeface="Arial"/>
              </a:defRPr>
            </a:lvl1pPr>
            <a:lvl2pPr marL="0" lvl="1" indent="0" algn="l">
              <a:spcBef>
                <a:spcPts val="0"/>
              </a:spcBef>
              <a:buNone/>
              <a:defRPr sz="1400" b="1">
                <a:solidFill>
                  <a:schemeClr val="dk1"/>
                </a:solidFill>
                <a:latin typeface="Arial"/>
                <a:ea typeface="Arial"/>
                <a:cs typeface="Arial"/>
                <a:sym typeface="Arial"/>
              </a:defRPr>
            </a:lvl2pPr>
            <a:lvl3pPr marL="0" lvl="2" indent="0" algn="l">
              <a:spcBef>
                <a:spcPts val="0"/>
              </a:spcBef>
              <a:buNone/>
              <a:defRPr sz="1400" b="1">
                <a:solidFill>
                  <a:schemeClr val="dk1"/>
                </a:solidFill>
                <a:latin typeface="Arial"/>
                <a:ea typeface="Arial"/>
                <a:cs typeface="Arial"/>
                <a:sym typeface="Arial"/>
              </a:defRPr>
            </a:lvl3pPr>
            <a:lvl4pPr marL="0" lvl="3" indent="0" algn="l">
              <a:spcBef>
                <a:spcPts val="0"/>
              </a:spcBef>
              <a:buNone/>
              <a:defRPr sz="1400" b="1">
                <a:solidFill>
                  <a:schemeClr val="dk1"/>
                </a:solidFill>
                <a:latin typeface="Arial"/>
                <a:ea typeface="Arial"/>
                <a:cs typeface="Arial"/>
                <a:sym typeface="Arial"/>
              </a:defRPr>
            </a:lvl4pPr>
            <a:lvl5pPr marL="0" lvl="4" indent="0" algn="l">
              <a:spcBef>
                <a:spcPts val="0"/>
              </a:spcBef>
              <a:buNone/>
              <a:defRPr sz="1400" b="1">
                <a:solidFill>
                  <a:schemeClr val="dk1"/>
                </a:solidFill>
                <a:latin typeface="Arial"/>
                <a:ea typeface="Arial"/>
                <a:cs typeface="Arial"/>
                <a:sym typeface="Arial"/>
              </a:defRPr>
            </a:lvl5pPr>
            <a:lvl6pPr marL="0" lvl="5" indent="0" algn="l">
              <a:spcBef>
                <a:spcPts val="0"/>
              </a:spcBef>
              <a:buNone/>
              <a:defRPr sz="1400" b="1">
                <a:solidFill>
                  <a:schemeClr val="dk1"/>
                </a:solidFill>
                <a:latin typeface="Arial"/>
                <a:ea typeface="Arial"/>
                <a:cs typeface="Arial"/>
                <a:sym typeface="Arial"/>
              </a:defRPr>
            </a:lvl6pPr>
            <a:lvl7pPr marL="0" lvl="6" indent="0" algn="l">
              <a:spcBef>
                <a:spcPts val="0"/>
              </a:spcBef>
              <a:buNone/>
              <a:defRPr sz="1400" b="1">
                <a:solidFill>
                  <a:schemeClr val="dk1"/>
                </a:solidFill>
                <a:latin typeface="Arial"/>
                <a:ea typeface="Arial"/>
                <a:cs typeface="Arial"/>
                <a:sym typeface="Arial"/>
              </a:defRPr>
            </a:lvl7pPr>
            <a:lvl8pPr marL="0" lvl="7" indent="0" algn="l">
              <a:spcBef>
                <a:spcPts val="0"/>
              </a:spcBef>
              <a:buNone/>
              <a:defRPr sz="1400" b="1">
                <a:solidFill>
                  <a:schemeClr val="dk1"/>
                </a:solidFill>
                <a:latin typeface="Arial"/>
                <a:ea typeface="Arial"/>
                <a:cs typeface="Arial"/>
                <a:sym typeface="Arial"/>
              </a:defRPr>
            </a:lvl8pPr>
            <a:lvl9pPr marL="0" lvl="8" indent="0" algn="l">
              <a:spcBef>
                <a:spcPts val="0"/>
              </a:spcBef>
              <a:buNone/>
              <a:defRPr sz="1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ja-JP"/>
              <a:t>‹#›</a:t>
            </a:fld>
            <a:endParaRPr/>
          </a:p>
        </p:txBody>
      </p:sp>
      <p:sp>
        <p:nvSpPr>
          <p:cNvPr id="437" name="Google Shape;437;p61"/>
          <p:cNvSpPr txBox="1">
            <a:spLocks noGrp="1"/>
          </p:cNvSpPr>
          <p:nvPr>
            <p:ph type="ftr" idx="11"/>
          </p:nvPr>
        </p:nvSpPr>
        <p:spPr>
          <a:xfrm>
            <a:off x="3806194" y="6246622"/>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概要">
  <p:cSld name="概要">
    <p:spTree>
      <p:nvGrpSpPr>
        <p:cNvPr id="1" name="Shape 17"/>
        <p:cNvGrpSpPr/>
        <p:nvPr/>
      </p:nvGrpSpPr>
      <p:grpSpPr>
        <a:xfrm>
          <a:off x="0" y="0"/>
          <a:ext cx="0" cy="0"/>
          <a:chOff x="0" y="0"/>
          <a:chExt cx="0" cy="0"/>
        </a:xfrm>
      </p:grpSpPr>
      <p:sp>
        <p:nvSpPr>
          <p:cNvPr id="18" name="Google Shape;18;p50"/>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0"/>
          <p:cNvSpPr txBox="1">
            <a:spLocks noGrp="1"/>
          </p:cNvSpPr>
          <p:nvPr>
            <p:ph type="body" idx="1"/>
          </p:nvPr>
        </p:nvSpPr>
        <p:spPr>
          <a:xfrm>
            <a:off x="865631" y="2072640"/>
            <a:ext cx="8324089" cy="3493008"/>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1"/>
              </a:buClr>
              <a:buSzPts val="2000"/>
              <a:buFont typeface="Arial"/>
              <a:buChar char="•"/>
              <a:defRPr sz="2000">
                <a:latin typeface="Arial"/>
                <a:ea typeface="Arial"/>
                <a:cs typeface="Arial"/>
                <a:sym typeface="Arial"/>
              </a:defRPr>
            </a:lvl1pPr>
            <a:lvl2pPr marL="914400" lvl="1" indent="-355600" algn="l">
              <a:lnSpc>
                <a:spcPct val="120000"/>
              </a:lnSpc>
              <a:spcBef>
                <a:spcPts val="1200"/>
              </a:spcBef>
              <a:spcAft>
                <a:spcPts val="0"/>
              </a:spcAft>
              <a:buClr>
                <a:schemeClr val="dk1"/>
              </a:buClr>
              <a:buSzPts val="2000"/>
              <a:buFont typeface="Arial"/>
              <a:buChar char="•"/>
              <a:defRPr sz="2000">
                <a:latin typeface="Arial"/>
                <a:ea typeface="Arial"/>
                <a:cs typeface="Arial"/>
                <a:sym typeface="Arial"/>
              </a:defRPr>
            </a:lvl2pPr>
            <a:lvl3pPr marL="1371600" lvl="2" indent="-355600" algn="l">
              <a:lnSpc>
                <a:spcPct val="120000"/>
              </a:lnSpc>
              <a:spcBef>
                <a:spcPts val="500"/>
              </a:spcBef>
              <a:spcAft>
                <a:spcPts val="0"/>
              </a:spcAft>
              <a:buClr>
                <a:schemeClr val="dk1"/>
              </a:buClr>
              <a:buSzPts val="2000"/>
              <a:buFont typeface="Arial"/>
              <a:buChar char="•"/>
              <a:defRPr sz="2000">
                <a:latin typeface="Arial"/>
                <a:ea typeface="Arial"/>
                <a:cs typeface="Arial"/>
                <a:sym typeface="Arial"/>
              </a:defRPr>
            </a:lvl3pPr>
            <a:lvl4pPr marL="1828800" lvl="3" indent="-355600" algn="l">
              <a:lnSpc>
                <a:spcPct val="120000"/>
              </a:lnSpc>
              <a:spcBef>
                <a:spcPts val="500"/>
              </a:spcBef>
              <a:spcAft>
                <a:spcPts val="0"/>
              </a:spcAft>
              <a:buClr>
                <a:schemeClr val="dk1"/>
              </a:buClr>
              <a:buSzPts val="2000"/>
              <a:buFont typeface="Arial"/>
              <a:buChar char="•"/>
              <a:defRPr sz="2000">
                <a:latin typeface="Arial"/>
                <a:ea typeface="Arial"/>
                <a:cs typeface="Arial"/>
                <a:sym typeface="Arial"/>
              </a:defRPr>
            </a:lvl4pPr>
            <a:lvl5pPr marL="2286000" lvl="4" indent="-355600" algn="l">
              <a:lnSpc>
                <a:spcPct val="120000"/>
              </a:lnSpc>
              <a:spcBef>
                <a:spcPts val="500"/>
              </a:spcBef>
              <a:spcAft>
                <a:spcPts val="0"/>
              </a:spcAft>
              <a:buClr>
                <a:schemeClr val="dk1"/>
              </a:buClr>
              <a:buSzPts val="2000"/>
              <a:buFont typeface="Arial"/>
              <a:buChar char="•"/>
              <a:defRPr sz="20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0"/>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400" b="1" i="0" u="none" strike="noStrike" cap="none">
                <a:solidFill>
                  <a:schemeClr val="dk1"/>
                </a:solidFill>
                <a:latin typeface="Arial"/>
                <a:ea typeface="Arial"/>
                <a:cs typeface="Arial"/>
                <a:sym typeface="Arial"/>
              </a:defRPr>
            </a:lvl1pPr>
            <a:lvl2pPr marL="0" lvl="1" indent="0" algn="l">
              <a:spcBef>
                <a:spcPts val="0"/>
              </a:spcBef>
              <a:buNone/>
              <a:defRPr sz="1400" b="1" i="0" u="none" strike="noStrike" cap="none">
                <a:solidFill>
                  <a:schemeClr val="dk1"/>
                </a:solidFill>
                <a:latin typeface="Arial"/>
                <a:ea typeface="Arial"/>
                <a:cs typeface="Arial"/>
                <a:sym typeface="Arial"/>
              </a:defRPr>
            </a:lvl2pPr>
            <a:lvl3pPr marL="0" lvl="2" indent="0" algn="l">
              <a:spcBef>
                <a:spcPts val="0"/>
              </a:spcBef>
              <a:buNone/>
              <a:defRPr sz="1400" b="1" i="0" u="none" strike="noStrike" cap="none">
                <a:solidFill>
                  <a:schemeClr val="dk1"/>
                </a:solidFill>
                <a:latin typeface="Arial"/>
                <a:ea typeface="Arial"/>
                <a:cs typeface="Arial"/>
                <a:sym typeface="Arial"/>
              </a:defRPr>
            </a:lvl3pPr>
            <a:lvl4pPr marL="0" lvl="3" indent="0" algn="l">
              <a:spcBef>
                <a:spcPts val="0"/>
              </a:spcBef>
              <a:buNone/>
              <a:defRPr sz="1400" b="1" i="0" u="none" strike="noStrike" cap="none">
                <a:solidFill>
                  <a:schemeClr val="dk1"/>
                </a:solidFill>
                <a:latin typeface="Arial"/>
                <a:ea typeface="Arial"/>
                <a:cs typeface="Arial"/>
                <a:sym typeface="Arial"/>
              </a:defRPr>
            </a:lvl4pPr>
            <a:lvl5pPr marL="0" lvl="4" indent="0" algn="l">
              <a:spcBef>
                <a:spcPts val="0"/>
              </a:spcBef>
              <a:buNone/>
              <a:defRPr sz="1400" b="1" i="0" u="none" strike="noStrike" cap="none">
                <a:solidFill>
                  <a:schemeClr val="dk1"/>
                </a:solidFill>
                <a:latin typeface="Arial"/>
                <a:ea typeface="Arial"/>
                <a:cs typeface="Arial"/>
                <a:sym typeface="Arial"/>
              </a:defRPr>
            </a:lvl5pPr>
            <a:lvl6pPr marL="0" lvl="5" indent="0" algn="l">
              <a:spcBef>
                <a:spcPts val="0"/>
              </a:spcBef>
              <a:buNone/>
              <a:defRPr sz="1400" b="1" i="0" u="none" strike="noStrike" cap="none">
                <a:solidFill>
                  <a:schemeClr val="dk1"/>
                </a:solidFill>
                <a:latin typeface="Arial"/>
                <a:ea typeface="Arial"/>
                <a:cs typeface="Arial"/>
                <a:sym typeface="Arial"/>
              </a:defRPr>
            </a:lvl6pPr>
            <a:lvl7pPr marL="0" lvl="6" indent="0" algn="l">
              <a:spcBef>
                <a:spcPts val="0"/>
              </a:spcBef>
              <a:buNone/>
              <a:defRPr sz="1400" b="1" i="0" u="none" strike="noStrike" cap="none">
                <a:solidFill>
                  <a:schemeClr val="dk1"/>
                </a:solidFill>
                <a:latin typeface="Arial"/>
                <a:ea typeface="Arial"/>
                <a:cs typeface="Arial"/>
                <a:sym typeface="Arial"/>
              </a:defRPr>
            </a:lvl7pPr>
            <a:lvl8pPr marL="0" lvl="7" indent="0" algn="l">
              <a:spcBef>
                <a:spcPts val="0"/>
              </a:spcBef>
              <a:buNone/>
              <a:defRPr sz="1400" b="1" i="0" u="none" strike="noStrike" cap="none">
                <a:solidFill>
                  <a:schemeClr val="dk1"/>
                </a:solidFill>
                <a:latin typeface="Arial"/>
                <a:ea typeface="Arial"/>
                <a:cs typeface="Arial"/>
                <a:sym typeface="Arial"/>
              </a:defRPr>
            </a:lvl8pPr>
            <a:lvl9pPr marL="0" lvl="8" indent="0" algn="l">
              <a:spcBef>
                <a:spcPts val="0"/>
              </a:spcBef>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ja-JP"/>
              <a:t>‹#›</a:t>
            </a:fld>
            <a:endParaRPr/>
          </a:p>
        </p:txBody>
      </p:sp>
      <p:sp>
        <p:nvSpPr>
          <p:cNvPr id="21" name="Google Shape;21;p50"/>
          <p:cNvSpPr txBox="1">
            <a:spLocks noGrp="1"/>
          </p:cNvSpPr>
          <p:nvPr>
            <p:ph type="ftr" idx="11"/>
          </p:nvPr>
        </p:nvSpPr>
        <p:spPr>
          <a:xfrm>
            <a:off x="3806194" y="6246622"/>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2" name="Google Shape;22;p50"/>
          <p:cNvPicPr preferRelativeResize="0"/>
          <p:nvPr/>
        </p:nvPicPr>
        <p:blipFill rotWithShape="1">
          <a:blip r:embed="rId2">
            <a:alphaModFix/>
          </a:blip>
          <a:srcRect l="1585" r="26226" b="3860"/>
          <a:stretch/>
        </p:blipFill>
        <p:spPr>
          <a:xfrm>
            <a:off x="9415463" y="264696"/>
            <a:ext cx="2776538" cy="659330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のタイトル 3">
  <p:cSld name="セクションのタイトル 3">
    <p:bg>
      <p:bgPr>
        <a:solidFill>
          <a:srgbClr val="D7ECEB"/>
        </a:solidFill>
        <a:effectLst/>
      </p:bgPr>
    </p:bg>
    <p:spTree>
      <p:nvGrpSpPr>
        <p:cNvPr id="1" name="Shape 23"/>
        <p:cNvGrpSpPr/>
        <p:nvPr/>
      </p:nvGrpSpPr>
      <p:grpSpPr>
        <a:xfrm>
          <a:off x="0" y="0"/>
          <a:ext cx="0" cy="0"/>
          <a:chOff x="0" y="0"/>
          <a:chExt cx="0" cy="0"/>
        </a:xfrm>
      </p:grpSpPr>
      <p:sp>
        <p:nvSpPr>
          <p:cNvPr id="24" name="Google Shape;24;p51"/>
          <p:cNvSpPr txBox="1">
            <a:spLocks noGrp="1"/>
          </p:cNvSpPr>
          <p:nvPr>
            <p:ph type="title"/>
          </p:nvPr>
        </p:nvSpPr>
        <p:spPr>
          <a:xfrm>
            <a:off x="6095999" y="441960"/>
            <a:ext cx="5641897" cy="331689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a:buNone/>
              <a:defRPr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1"/>
          <p:cNvSpPr txBox="1">
            <a:spLocks noGrp="1"/>
          </p:cNvSpPr>
          <p:nvPr>
            <p:ph type="body" idx="1"/>
          </p:nvPr>
        </p:nvSpPr>
        <p:spPr>
          <a:xfrm>
            <a:off x="6109694" y="4068392"/>
            <a:ext cx="5580586" cy="2197590"/>
          </a:xfrm>
          <a:prstGeom prst="rect">
            <a:avLst/>
          </a:prstGeom>
          <a:noFill/>
          <a:ln>
            <a:noFill/>
          </a:ln>
        </p:spPr>
        <p:txBody>
          <a:bodyPr spcFirstLastPara="1" wrap="square" lIns="91425" tIns="45700" rIns="91425" bIns="45700" anchor="t" anchorCtr="0">
            <a:normAutofit/>
          </a:bodyPr>
          <a:lstStyle>
            <a:lvl1pPr marL="457200" lvl="0" indent="-228600" algn="l">
              <a:lnSpc>
                <a:spcPct val="85714"/>
              </a:lnSpc>
              <a:spcBef>
                <a:spcPts val="1000"/>
              </a:spcBef>
              <a:spcAft>
                <a:spcPts val="0"/>
              </a:spcAft>
              <a:buClr>
                <a:schemeClr val="dk1"/>
              </a:buClr>
              <a:buSzPts val="2800"/>
              <a:buNone/>
              <a:defRPr sz="2800">
                <a:latin typeface="Arial"/>
                <a:ea typeface="Arial"/>
                <a:cs typeface="Arial"/>
                <a:sym typeface="Arial"/>
              </a:defRPr>
            </a:lvl1pPr>
            <a:lvl2pPr marL="914400" lvl="1" indent="-228600" algn="l">
              <a:lnSpc>
                <a:spcPct val="120000"/>
              </a:lnSpc>
              <a:spcBef>
                <a:spcPts val="500"/>
              </a:spcBef>
              <a:spcAft>
                <a:spcPts val="0"/>
              </a:spcAft>
              <a:buClr>
                <a:schemeClr val="dk1"/>
              </a:buClr>
              <a:buSzPts val="2000"/>
              <a:buNone/>
              <a:defRPr sz="2000"/>
            </a:lvl2pPr>
            <a:lvl3pPr marL="1371600" lvl="2" indent="-228600" algn="l">
              <a:lnSpc>
                <a:spcPct val="120000"/>
              </a:lnSpc>
              <a:spcBef>
                <a:spcPts val="500"/>
              </a:spcBef>
              <a:spcAft>
                <a:spcPts val="0"/>
              </a:spcAft>
              <a:buClr>
                <a:schemeClr val="dk1"/>
              </a:buClr>
              <a:buSzPts val="2000"/>
              <a:buNone/>
              <a:defRPr sz="2000"/>
            </a:lvl3pPr>
            <a:lvl4pPr marL="1828800" lvl="3" indent="-228600" algn="l">
              <a:lnSpc>
                <a:spcPct val="120000"/>
              </a:lnSpc>
              <a:spcBef>
                <a:spcPts val="500"/>
              </a:spcBef>
              <a:spcAft>
                <a:spcPts val="0"/>
              </a:spcAft>
              <a:buClr>
                <a:schemeClr val="dk1"/>
              </a:buClr>
              <a:buSzPts val="2000"/>
              <a:buNone/>
              <a:defRPr sz="2000"/>
            </a:lvl4pPr>
            <a:lvl5pPr marL="2286000" lvl="4" indent="-228600" algn="l">
              <a:lnSpc>
                <a:spcPct val="120000"/>
              </a:lnSpc>
              <a:spcBef>
                <a:spcPts val="500"/>
              </a:spcBef>
              <a:spcAft>
                <a:spcPts val="0"/>
              </a:spcAft>
              <a:buClr>
                <a:schemeClr val="dk1"/>
              </a:buClr>
              <a:buSzPts val="2000"/>
              <a:buNone/>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 name="Google Shape;26;p51"/>
          <p:cNvPicPr preferRelativeResize="0"/>
          <p:nvPr/>
        </p:nvPicPr>
        <p:blipFill rotWithShape="1">
          <a:blip r:embed="rId2">
            <a:alphaModFix/>
          </a:blip>
          <a:srcRect l="21706"/>
          <a:stretch/>
        </p:blipFill>
        <p:spPr>
          <a:xfrm>
            <a:off x="0" y="0"/>
            <a:ext cx="4661067"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概要 1">
  <p:cSld name="概要 1">
    <p:spTree>
      <p:nvGrpSpPr>
        <p:cNvPr id="1" name="Shape 27"/>
        <p:cNvGrpSpPr/>
        <p:nvPr/>
      </p:nvGrpSpPr>
      <p:grpSpPr>
        <a:xfrm>
          <a:off x="0" y="0"/>
          <a:ext cx="0" cy="0"/>
          <a:chOff x="0" y="0"/>
          <a:chExt cx="0" cy="0"/>
        </a:xfrm>
      </p:grpSpPr>
      <p:pic>
        <p:nvPicPr>
          <p:cNvPr id="28" name="Google Shape;28;p52"/>
          <p:cNvPicPr preferRelativeResize="0"/>
          <p:nvPr/>
        </p:nvPicPr>
        <p:blipFill rotWithShape="1">
          <a:blip r:embed="rId2">
            <a:alphaModFix/>
          </a:blip>
          <a:srcRect l="19256" t="-150" r="58719" b="30269"/>
          <a:stretch/>
        </p:blipFill>
        <p:spPr>
          <a:xfrm>
            <a:off x="8972551" y="5081287"/>
            <a:ext cx="3219450" cy="1776714"/>
          </a:xfrm>
          <a:prstGeom prst="rect">
            <a:avLst/>
          </a:prstGeom>
          <a:noFill/>
          <a:ln>
            <a:noFill/>
          </a:ln>
        </p:spPr>
      </p:pic>
      <p:sp>
        <p:nvSpPr>
          <p:cNvPr id="29" name="Google Shape;29;p52"/>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2"/>
          <p:cNvSpPr txBox="1">
            <a:spLocks noGrp="1"/>
          </p:cNvSpPr>
          <p:nvPr>
            <p:ph type="body" idx="1"/>
          </p:nvPr>
        </p:nvSpPr>
        <p:spPr>
          <a:xfrm>
            <a:off x="911352" y="2058669"/>
            <a:ext cx="6192838" cy="36877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0"/>
              </a:spcBef>
              <a:spcAft>
                <a:spcPts val="0"/>
              </a:spcAft>
              <a:buClr>
                <a:schemeClr val="dk1"/>
              </a:buClr>
              <a:buSzPts val="2000"/>
              <a:buFont typeface="Arial"/>
              <a:buChar char="•"/>
              <a:defRPr sz="2000">
                <a:latin typeface="Arial"/>
                <a:ea typeface="Arial"/>
                <a:cs typeface="Arial"/>
                <a:sym typeface="Arial"/>
              </a:defRPr>
            </a:lvl1pPr>
            <a:lvl2pPr marL="914400" lvl="1" indent="-355600" algn="l">
              <a:lnSpc>
                <a:spcPct val="100000"/>
              </a:lnSpc>
              <a:spcBef>
                <a:spcPts val="600"/>
              </a:spcBef>
              <a:spcAft>
                <a:spcPts val="0"/>
              </a:spcAft>
              <a:buClr>
                <a:schemeClr val="dk1"/>
              </a:buClr>
              <a:buSzPts val="2000"/>
              <a:buChar char="•"/>
              <a:defRPr sz="2000">
                <a:latin typeface="Arial"/>
                <a:ea typeface="Arial"/>
                <a:cs typeface="Arial"/>
                <a:sym typeface="Arial"/>
              </a:defRPr>
            </a:lvl2pPr>
            <a:lvl3pPr marL="1371600" lvl="2" indent="-355600" algn="l">
              <a:lnSpc>
                <a:spcPct val="100000"/>
              </a:lnSpc>
              <a:spcBef>
                <a:spcPts val="600"/>
              </a:spcBef>
              <a:spcAft>
                <a:spcPts val="0"/>
              </a:spcAft>
              <a:buClr>
                <a:schemeClr val="dk1"/>
              </a:buClr>
              <a:buSzPts val="2000"/>
              <a:buChar char="•"/>
              <a:defRPr sz="2000">
                <a:latin typeface="Arial"/>
                <a:ea typeface="Arial"/>
                <a:cs typeface="Arial"/>
                <a:sym typeface="Arial"/>
              </a:defRPr>
            </a:lvl3pPr>
            <a:lvl4pPr marL="1828800" lvl="3" indent="-355600" algn="l">
              <a:lnSpc>
                <a:spcPct val="100000"/>
              </a:lnSpc>
              <a:spcBef>
                <a:spcPts val="600"/>
              </a:spcBef>
              <a:spcAft>
                <a:spcPts val="0"/>
              </a:spcAft>
              <a:buClr>
                <a:schemeClr val="dk1"/>
              </a:buClr>
              <a:buSzPts val="2000"/>
              <a:buChar char="•"/>
              <a:defRPr sz="2000">
                <a:latin typeface="Arial"/>
                <a:ea typeface="Arial"/>
                <a:cs typeface="Arial"/>
                <a:sym typeface="Arial"/>
              </a:defRPr>
            </a:lvl4pPr>
            <a:lvl5pPr marL="2286000" lvl="4" indent="-355600" algn="l">
              <a:lnSpc>
                <a:spcPct val="100000"/>
              </a:lnSpc>
              <a:spcBef>
                <a:spcPts val="600"/>
              </a:spcBef>
              <a:spcAft>
                <a:spcPts val="0"/>
              </a:spcAft>
              <a:buClr>
                <a:schemeClr val="dk1"/>
              </a:buClr>
              <a:buSzPts val="2000"/>
              <a:buChar char="•"/>
              <a:defRPr sz="2000">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52"/>
          <p:cNvSpPr txBox="1">
            <a:spLocks noGrp="1"/>
          </p:cNvSpPr>
          <p:nvPr>
            <p:ph type="body" idx="2"/>
          </p:nvPr>
        </p:nvSpPr>
        <p:spPr>
          <a:xfrm>
            <a:off x="8295483" y="2058670"/>
            <a:ext cx="3002755" cy="36877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000"/>
              <a:buFont typeface="Arial"/>
              <a:buNone/>
              <a:defRPr sz="2000">
                <a:latin typeface="Arial"/>
                <a:ea typeface="Arial"/>
                <a:cs typeface="Arial"/>
                <a:sym typeface="Arial"/>
              </a:defRPr>
            </a:lvl1pPr>
            <a:lvl2pPr marL="914400" lvl="1" indent="-228600" algn="l">
              <a:lnSpc>
                <a:spcPct val="100000"/>
              </a:lnSpc>
              <a:spcBef>
                <a:spcPts val="1000"/>
              </a:spcBef>
              <a:spcAft>
                <a:spcPts val="0"/>
              </a:spcAft>
              <a:buClr>
                <a:schemeClr val="dk1"/>
              </a:buClr>
              <a:buSzPts val="2000"/>
              <a:buFont typeface="Arial"/>
              <a:buNone/>
              <a:defRPr sz="2000">
                <a:latin typeface="Arial"/>
                <a:ea typeface="Arial"/>
                <a:cs typeface="Arial"/>
                <a:sym typeface="Arial"/>
              </a:defRPr>
            </a:lvl2pPr>
            <a:lvl3pPr marL="1371600" lvl="2" indent="-228600" algn="l">
              <a:lnSpc>
                <a:spcPct val="100000"/>
              </a:lnSpc>
              <a:spcBef>
                <a:spcPts val="1000"/>
              </a:spcBef>
              <a:spcAft>
                <a:spcPts val="0"/>
              </a:spcAft>
              <a:buClr>
                <a:schemeClr val="dk1"/>
              </a:buClr>
              <a:buSzPts val="2000"/>
              <a:buFont typeface="Arial"/>
              <a:buNone/>
              <a:defRPr sz="2000">
                <a:latin typeface="Arial"/>
                <a:ea typeface="Arial"/>
                <a:cs typeface="Arial"/>
                <a:sym typeface="Arial"/>
              </a:defRPr>
            </a:lvl3pPr>
            <a:lvl4pPr marL="1828800" lvl="3" indent="-228600" algn="l">
              <a:lnSpc>
                <a:spcPct val="100000"/>
              </a:lnSpc>
              <a:spcBef>
                <a:spcPts val="1000"/>
              </a:spcBef>
              <a:spcAft>
                <a:spcPts val="0"/>
              </a:spcAft>
              <a:buClr>
                <a:schemeClr val="dk1"/>
              </a:buClr>
              <a:buSzPts val="2000"/>
              <a:buFont typeface="Arial"/>
              <a:buNone/>
              <a:defRPr sz="2000">
                <a:latin typeface="Arial"/>
                <a:ea typeface="Arial"/>
                <a:cs typeface="Arial"/>
                <a:sym typeface="Arial"/>
              </a:defRPr>
            </a:lvl4pPr>
            <a:lvl5pPr marL="2286000" lvl="4" indent="-228600" algn="l">
              <a:lnSpc>
                <a:spcPct val="100000"/>
              </a:lnSpc>
              <a:spcBef>
                <a:spcPts val="1000"/>
              </a:spcBef>
              <a:spcAft>
                <a:spcPts val="0"/>
              </a:spcAft>
              <a:buClr>
                <a:schemeClr val="dk1"/>
              </a:buClr>
              <a:buSzPts val="2000"/>
              <a:buFont typeface="Arial"/>
              <a:buNone/>
              <a:defRPr sz="2000">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2"/>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400" b="1" i="0" u="none" strike="noStrike" cap="none">
                <a:solidFill>
                  <a:schemeClr val="dk1"/>
                </a:solidFill>
                <a:latin typeface="Arial"/>
                <a:ea typeface="Arial"/>
                <a:cs typeface="Arial"/>
                <a:sym typeface="Arial"/>
              </a:defRPr>
            </a:lvl1pPr>
            <a:lvl2pPr marL="0" lvl="1" indent="0" algn="l">
              <a:spcBef>
                <a:spcPts val="0"/>
              </a:spcBef>
              <a:buNone/>
              <a:defRPr sz="1400" b="1" i="0" u="none" strike="noStrike" cap="none">
                <a:solidFill>
                  <a:schemeClr val="dk1"/>
                </a:solidFill>
                <a:latin typeface="Arial"/>
                <a:ea typeface="Arial"/>
                <a:cs typeface="Arial"/>
                <a:sym typeface="Arial"/>
              </a:defRPr>
            </a:lvl2pPr>
            <a:lvl3pPr marL="0" lvl="2" indent="0" algn="l">
              <a:spcBef>
                <a:spcPts val="0"/>
              </a:spcBef>
              <a:buNone/>
              <a:defRPr sz="1400" b="1" i="0" u="none" strike="noStrike" cap="none">
                <a:solidFill>
                  <a:schemeClr val="dk1"/>
                </a:solidFill>
                <a:latin typeface="Arial"/>
                <a:ea typeface="Arial"/>
                <a:cs typeface="Arial"/>
                <a:sym typeface="Arial"/>
              </a:defRPr>
            </a:lvl3pPr>
            <a:lvl4pPr marL="0" lvl="3" indent="0" algn="l">
              <a:spcBef>
                <a:spcPts val="0"/>
              </a:spcBef>
              <a:buNone/>
              <a:defRPr sz="1400" b="1" i="0" u="none" strike="noStrike" cap="none">
                <a:solidFill>
                  <a:schemeClr val="dk1"/>
                </a:solidFill>
                <a:latin typeface="Arial"/>
                <a:ea typeface="Arial"/>
                <a:cs typeface="Arial"/>
                <a:sym typeface="Arial"/>
              </a:defRPr>
            </a:lvl4pPr>
            <a:lvl5pPr marL="0" lvl="4" indent="0" algn="l">
              <a:spcBef>
                <a:spcPts val="0"/>
              </a:spcBef>
              <a:buNone/>
              <a:defRPr sz="1400" b="1" i="0" u="none" strike="noStrike" cap="none">
                <a:solidFill>
                  <a:schemeClr val="dk1"/>
                </a:solidFill>
                <a:latin typeface="Arial"/>
                <a:ea typeface="Arial"/>
                <a:cs typeface="Arial"/>
                <a:sym typeface="Arial"/>
              </a:defRPr>
            </a:lvl5pPr>
            <a:lvl6pPr marL="0" lvl="5" indent="0" algn="l">
              <a:spcBef>
                <a:spcPts val="0"/>
              </a:spcBef>
              <a:buNone/>
              <a:defRPr sz="1400" b="1" i="0" u="none" strike="noStrike" cap="none">
                <a:solidFill>
                  <a:schemeClr val="dk1"/>
                </a:solidFill>
                <a:latin typeface="Arial"/>
                <a:ea typeface="Arial"/>
                <a:cs typeface="Arial"/>
                <a:sym typeface="Arial"/>
              </a:defRPr>
            </a:lvl6pPr>
            <a:lvl7pPr marL="0" lvl="6" indent="0" algn="l">
              <a:spcBef>
                <a:spcPts val="0"/>
              </a:spcBef>
              <a:buNone/>
              <a:defRPr sz="1400" b="1" i="0" u="none" strike="noStrike" cap="none">
                <a:solidFill>
                  <a:schemeClr val="dk1"/>
                </a:solidFill>
                <a:latin typeface="Arial"/>
                <a:ea typeface="Arial"/>
                <a:cs typeface="Arial"/>
                <a:sym typeface="Arial"/>
              </a:defRPr>
            </a:lvl7pPr>
            <a:lvl8pPr marL="0" lvl="7" indent="0" algn="l">
              <a:spcBef>
                <a:spcPts val="0"/>
              </a:spcBef>
              <a:buNone/>
              <a:defRPr sz="1400" b="1" i="0" u="none" strike="noStrike" cap="none">
                <a:solidFill>
                  <a:schemeClr val="dk1"/>
                </a:solidFill>
                <a:latin typeface="Arial"/>
                <a:ea typeface="Arial"/>
                <a:cs typeface="Arial"/>
                <a:sym typeface="Arial"/>
              </a:defRPr>
            </a:lvl8pPr>
            <a:lvl9pPr marL="0" lvl="8" indent="0" algn="l">
              <a:spcBef>
                <a:spcPts val="0"/>
              </a:spcBef>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ja-JP"/>
              <a:t>‹#›</a:t>
            </a:fld>
            <a:endParaRPr/>
          </a:p>
        </p:txBody>
      </p:sp>
      <p:sp>
        <p:nvSpPr>
          <p:cNvPr id="33" name="Google Shape;33;p52"/>
          <p:cNvSpPr txBox="1">
            <a:spLocks noGrp="1"/>
          </p:cNvSpPr>
          <p:nvPr>
            <p:ph type="ftr" idx="11"/>
          </p:nvPr>
        </p:nvSpPr>
        <p:spPr>
          <a:xfrm>
            <a:off x="3806194" y="6246622"/>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セクション ヘッダー">
  <p:cSld name="セクション ヘッダー">
    <p:spTree>
      <p:nvGrpSpPr>
        <p:cNvPr id="1" name="Shape 34"/>
        <p:cNvGrpSpPr/>
        <p:nvPr/>
      </p:nvGrpSpPr>
      <p:grpSpPr>
        <a:xfrm>
          <a:off x="0" y="0"/>
          <a:ext cx="0" cy="0"/>
          <a:chOff x="0" y="0"/>
          <a:chExt cx="0" cy="0"/>
        </a:xfrm>
      </p:grpSpPr>
      <p:sp>
        <p:nvSpPr>
          <p:cNvPr id="35" name="Google Shape;35;p53"/>
          <p:cNvSpPr txBox="1">
            <a:spLocks noGrp="1"/>
          </p:cNvSpPr>
          <p:nvPr>
            <p:ph type="title"/>
          </p:nvPr>
        </p:nvSpPr>
        <p:spPr>
          <a:xfrm>
            <a:off x="831850" y="4672584"/>
            <a:ext cx="10515600" cy="129941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a:buNone/>
              <a:defRPr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6" name="Google Shape;36;p53"/>
          <p:cNvGrpSpPr/>
          <p:nvPr/>
        </p:nvGrpSpPr>
        <p:grpSpPr>
          <a:xfrm>
            <a:off x="5716" y="-50037"/>
            <a:ext cx="12186031" cy="3025624"/>
            <a:chOff x="5716" y="-50037"/>
            <a:chExt cx="12186031" cy="3025624"/>
          </a:xfrm>
        </p:grpSpPr>
        <p:sp>
          <p:nvSpPr>
            <p:cNvPr id="37" name="Google Shape;37;p53"/>
            <p:cNvSpPr/>
            <p:nvPr/>
          </p:nvSpPr>
          <p:spPr>
            <a:xfrm>
              <a:off x="9865435" y="2327548"/>
              <a:ext cx="952261" cy="268535"/>
            </a:xfrm>
            <a:custGeom>
              <a:avLst/>
              <a:gdLst/>
              <a:ahLst/>
              <a:cxnLst/>
              <a:rect l="l" t="t" r="r" b="b"/>
              <a:pathLst>
                <a:path w="952261" h="268535" extrusionOk="0">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38;p53"/>
            <p:cNvSpPr/>
            <p:nvPr/>
          </p:nvSpPr>
          <p:spPr>
            <a:xfrm>
              <a:off x="8614163" y="1807872"/>
              <a:ext cx="51549" cy="49897"/>
            </a:xfrm>
            <a:custGeom>
              <a:avLst/>
              <a:gdLst/>
              <a:ahLst/>
              <a:cxnLst/>
              <a:rect l="l" t="t" r="r" b="b"/>
              <a:pathLst>
                <a:path w="51549" h="49897" extrusionOk="0">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53"/>
            <p:cNvSpPr/>
            <p:nvPr/>
          </p:nvSpPr>
          <p:spPr>
            <a:xfrm>
              <a:off x="6092192" y="292266"/>
              <a:ext cx="3458361" cy="1058651"/>
            </a:xfrm>
            <a:custGeom>
              <a:avLst/>
              <a:gdLst/>
              <a:ahLst/>
              <a:cxnLst/>
              <a:rect l="l" t="t" r="r" b="b"/>
              <a:pathLst>
                <a:path w="3458361" h="1058651" extrusionOk="0">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53"/>
            <p:cNvSpPr/>
            <p:nvPr/>
          </p:nvSpPr>
          <p:spPr>
            <a:xfrm>
              <a:off x="4278070" y="29318"/>
              <a:ext cx="1022221" cy="308021"/>
            </a:xfrm>
            <a:custGeom>
              <a:avLst/>
              <a:gdLst/>
              <a:ahLst/>
              <a:cxnLst/>
              <a:rect l="l" t="t" r="r" b="b"/>
              <a:pathLst>
                <a:path w="1022221" h="308021" extrusionOk="0">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41;p53"/>
            <p:cNvSpPr/>
            <p:nvPr/>
          </p:nvSpPr>
          <p:spPr>
            <a:xfrm>
              <a:off x="10809444" y="-12696"/>
              <a:ext cx="1265873" cy="505824"/>
            </a:xfrm>
            <a:custGeom>
              <a:avLst/>
              <a:gdLst/>
              <a:ahLst/>
              <a:cxnLst/>
              <a:rect l="l" t="t" r="r" b="b"/>
              <a:pathLst>
                <a:path w="1265873" h="505824" extrusionOk="0">
                  <a:moveTo>
                    <a:pt x="0" y="0"/>
                  </a:moveTo>
                  <a:lnTo>
                    <a:pt x="945372" y="0"/>
                  </a:lnTo>
                  <a:lnTo>
                    <a:pt x="1265873" y="102450"/>
                  </a:lnTo>
                  <a:lnTo>
                    <a:pt x="1265873" y="505824"/>
                  </a:lnTo>
                  <a:lnTo>
                    <a:pt x="0" y="10168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53"/>
            <p:cNvSpPr/>
            <p:nvPr/>
          </p:nvSpPr>
          <p:spPr>
            <a:xfrm>
              <a:off x="12086110" y="93055"/>
              <a:ext cx="105510" cy="435370"/>
            </a:xfrm>
            <a:custGeom>
              <a:avLst/>
              <a:gdLst/>
              <a:ahLst/>
              <a:cxnLst/>
              <a:rect l="l" t="t" r="r" b="b"/>
              <a:pathLst>
                <a:path w="105510" h="435370" extrusionOk="0">
                  <a:moveTo>
                    <a:pt x="0" y="403501"/>
                  </a:moveTo>
                  <a:lnTo>
                    <a:pt x="105511" y="435370"/>
                  </a:lnTo>
                  <a:lnTo>
                    <a:pt x="105511" y="31869"/>
                  </a:lnTo>
                  <a:lnTo>
                    <a:pt x="0" y="0"/>
                  </a:lnTo>
                  <a:lnTo>
                    <a:pt x="0" y="403501"/>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53"/>
            <p:cNvSpPr/>
            <p:nvPr/>
          </p:nvSpPr>
          <p:spPr>
            <a:xfrm>
              <a:off x="12091315" y="2655"/>
              <a:ext cx="100305" cy="111985"/>
            </a:xfrm>
            <a:custGeom>
              <a:avLst/>
              <a:gdLst/>
              <a:ahLst/>
              <a:cxnLst/>
              <a:rect l="l" t="t" r="r" b="b"/>
              <a:pathLst>
                <a:path w="100305" h="111985" extrusionOk="0">
                  <a:moveTo>
                    <a:pt x="100305" y="111985"/>
                  </a:moveTo>
                  <a:lnTo>
                    <a:pt x="100305" y="0"/>
                  </a:lnTo>
                  <a:lnTo>
                    <a:pt x="0" y="81640"/>
                  </a:lnTo>
                  <a:lnTo>
                    <a:pt x="100305" y="111985"/>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53"/>
            <p:cNvSpPr/>
            <p:nvPr/>
          </p:nvSpPr>
          <p:spPr>
            <a:xfrm>
              <a:off x="9859975" y="328071"/>
              <a:ext cx="1740226" cy="683844"/>
            </a:xfrm>
            <a:custGeom>
              <a:avLst/>
              <a:gdLst/>
              <a:ahLst/>
              <a:cxnLst/>
              <a:rect l="l" t="t" r="r" b="b"/>
              <a:pathLst>
                <a:path w="1740226" h="683844" extrusionOk="0">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53"/>
            <p:cNvSpPr/>
            <p:nvPr/>
          </p:nvSpPr>
          <p:spPr>
            <a:xfrm>
              <a:off x="11314396" y="782994"/>
              <a:ext cx="496826" cy="353730"/>
            </a:xfrm>
            <a:custGeom>
              <a:avLst/>
              <a:gdLst/>
              <a:ahLst/>
              <a:cxnLst/>
              <a:rect l="l" t="t" r="r" b="b"/>
              <a:pathLst>
                <a:path w="496826" h="353730" extrusionOk="0">
                  <a:moveTo>
                    <a:pt x="0" y="312466"/>
                  </a:moveTo>
                  <a:lnTo>
                    <a:pt x="135476" y="353730"/>
                  </a:lnTo>
                  <a:lnTo>
                    <a:pt x="496827" y="59674"/>
                  </a:lnTo>
                  <a:lnTo>
                    <a:pt x="299773" y="0"/>
                  </a:lnTo>
                  <a:lnTo>
                    <a:pt x="0" y="243777"/>
                  </a:lnTo>
                  <a:lnTo>
                    <a:pt x="0" y="312466"/>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46;p53"/>
            <p:cNvSpPr/>
            <p:nvPr/>
          </p:nvSpPr>
          <p:spPr>
            <a:xfrm>
              <a:off x="9220690" y="630380"/>
              <a:ext cx="1411124" cy="930414"/>
            </a:xfrm>
            <a:custGeom>
              <a:avLst/>
              <a:gdLst/>
              <a:ahLst/>
              <a:cxnLst/>
              <a:rect l="l" t="t" r="r" b="b"/>
              <a:pathLst>
                <a:path w="1411124" h="930414" extrusionOk="0">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53"/>
            <p:cNvSpPr/>
            <p:nvPr/>
          </p:nvSpPr>
          <p:spPr>
            <a:xfrm>
              <a:off x="10642608" y="1060036"/>
              <a:ext cx="407567" cy="588492"/>
            </a:xfrm>
            <a:custGeom>
              <a:avLst/>
              <a:gdLst/>
              <a:ahLst/>
              <a:cxnLst/>
              <a:rect l="l" t="t" r="r" b="b"/>
              <a:pathLst>
                <a:path w="407567" h="588492" extrusionOk="0">
                  <a:moveTo>
                    <a:pt x="0" y="503044"/>
                  </a:moveTo>
                  <a:lnTo>
                    <a:pt x="407568" y="588492"/>
                  </a:lnTo>
                  <a:lnTo>
                    <a:pt x="407568" y="123158"/>
                  </a:lnTo>
                  <a:lnTo>
                    <a:pt x="0" y="0"/>
                  </a:lnTo>
                  <a:lnTo>
                    <a:pt x="0" y="50304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53"/>
            <p:cNvSpPr/>
            <p:nvPr/>
          </p:nvSpPr>
          <p:spPr>
            <a:xfrm>
              <a:off x="9225769" y="422916"/>
              <a:ext cx="1654777" cy="624804"/>
            </a:xfrm>
            <a:custGeom>
              <a:avLst/>
              <a:gdLst/>
              <a:ahLst/>
              <a:cxnLst/>
              <a:rect l="l" t="t" r="r" b="b"/>
              <a:pathLst>
                <a:path w="1654777" h="624804" extrusionOk="0">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53"/>
            <p:cNvSpPr/>
            <p:nvPr/>
          </p:nvSpPr>
          <p:spPr>
            <a:xfrm>
              <a:off x="10647813" y="852572"/>
              <a:ext cx="650712" cy="321607"/>
            </a:xfrm>
            <a:custGeom>
              <a:avLst/>
              <a:gdLst/>
              <a:ahLst/>
              <a:cxnLst/>
              <a:rect l="l" t="t" r="r" b="b"/>
              <a:pathLst>
                <a:path w="650712" h="321607" extrusionOk="0">
                  <a:moveTo>
                    <a:pt x="0" y="198703"/>
                  </a:moveTo>
                  <a:lnTo>
                    <a:pt x="406553" y="321608"/>
                  </a:lnTo>
                  <a:lnTo>
                    <a:pt x="650712" y="122777"/>
                  </a:lnTo>
                  <a:lnTo>
                    <a:pt x="244541" y="0"/>
                  </a:lnTo>
                  <a:lnTo>
                    <a:pt x="0" y="198703"/>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53"/>
            <p:cNvSpPr/>
            <p:nvPr/>
          </p:nvSpPr>
          <p:spPr>
            <a:xfrm>
              <a:off x="8696438" y="247828"/>
              <a:ext cx="243017" cy="805732"/>
            </a:xfrm>
            <a:custGeom>
              <a:avLst/>
              <a:gdLst/>
              <a:ahLst/>
              <a:cxnLst/>
              <a:rect l="l" t="t" r="r" b="b"/>
              <a:pathLst>
                <a:path w="243017" h="805732" extrusionOk="0">
                  <a:moveTo>
                    <a:pt x="243017" y="608172"/>
                  </a:moveTo>
                  <a:lnTo>
                    <a:pt x="243017" y="153249"/>
                  </a:lnTo>
                  <a:lnTo>
                    <a:pt x="243017" y="0"/>
                  </a:lnTo>
                  <a:lnTo>
                    <a:pt x="0" y="197434"/>
                  </a:lnTo>
                  <a:lnTo>
                    <a:pt x="0" y="805733"/>
                  </a:lnTo>
                  <a:lnTo>
                    <a:pt x="243017" y="6081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53"/>
            <p:cNvSpPr/>
            <p:nvPr/>
          </p:nvSpPr>
          <p:spPr>
            <a:xfrm>
              <a:off x="5145790" y="-12696"/>
              <a:ext cx="3539857" cy="1070447"/>
            </a:xfrm>
            <a:custGeom>
              <a:avLst/>
              <a:gdLst/>
              <a:ahLst/>
              <a:cxnLst/>
              <a:rect l="l" t="t" r="r" b="b"/>
              <a:pathLst>
                <a:path w="3539857" h="1070447" extrusionOk="0">
                  <a:moveTo>
                    <a:pt x="0" y="0"/>
                  </a:moveTo>
                  <a:lnTo>
                    <a:pt x="2020293" y="0"/>
                  </a:lnTo>
                  <a:lnTo>
                    <a:pt x="3539857" y="459354"/>
                  </a:lnTo>
                  <a:lnTo>
                    <a:pt x="3539857" y="1070447"/>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53"/>
            <p:cNvSpPr/>
            <p:nvPr/>
          </p:nvSpPr>
          <p:spPr>
            <a:xfrm>
              <a:off x="7200361" y="-12696"/>
              <a:ext cx="1734016" cy="450213"/>
            </a:xfrm>
            <a:custGeom>
              <a:avLst/>
              <a:gdLst/>
              <a:ahLst/>
              <a:cxnLst/>
              <a:rect l="l" t="t" r="r" b="b"/>
              <a:pathLst>
                <a:path w="1734016" h="450213" extrusionOk="0">
                  <a:moveTo>
                    <a:pt x="0" y="0"/>
                  </a:moveTo>
                  <a:lnTo>
                    <a:pt x="901572" y="0"/>
                  </a:lnTo>
                  <a:lnTo>
                    <a:pt x="1734016" y="251510"/>
                  </a:lnTo>
                  <a:lnTo>
                    <a:pt x="1489476" y="4502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53"/>
            <p:cNvSpPr/>
            <p:nvPr/>
          </p:nvSpPr>
          <p:spPr>
            <a:xfrm>
              <a:off x="8136109" y="-12695"/>
              <a:ext cx="1588137" cy="527789"/>
            </a:xfrm>
            <a:custGeom>
              <a:avLst/>
              <a:gdLst/>
              <a:ahLst/>
              <a:cxnLst/>
              <a:rect l="l" t="t" r="r" b="b"/>
              <a:pathLst>
                <a:path w="1588137" h="527789" extrusionOk="0">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53"/>
            <p:cNvSpPr/>
            <p:nvPr/>
          </p:nvSpPr>
          <p:spPr>
            <a:xfrm>
              <a:off x="9736181" y="-34166"/>
              <a:ext cx="320976" cy="560686"/>
            </a:xfrm>
            <a:custGeom>
              <a:avLst/>
              <a:gdLst/>
              <a:ahLst/>
              <a:cxnLst/>
              <a:rect l="l" t="t" r="r" b="b"/>
              <a:pathLst>
                <a:path w="320976" h="560686" extrusionOk="0">
                  <a:moveTo>
                    <a:pt x="111986" y="560686"/>
                  </a:moveTo>
                  <a:lnTo>
                    <a:pt x="320976" y="390677"/>
                  </a:lnTo>
                  <a:lnTo>
                    <a:pt x="320976" y="0"/>
                  </a:lnTo>
                  <a:lnTo>
                    <a:pt x="0" y="260663"/>
                  </a:lnTo>
                  <a:lnTo>
                    <a:pt x="0" y="526913"/>
                  </a:lnTo>
                  <a:lnTo>
                    <a:pt x="111986" y="56068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53"/>
            <p:cNvSpPr/>
            <p:nvPr/>
          </p:nvSpPr>
          <p:spPr>
            <a:xfrm>
              <a:off x="8963680" y="-12696"/>
              <a:ext cx="1050864" cy="231449"/>
            </a:xfrm>
            <a:custGeom>
              <a:avLst/>
              <a:gdLst/>
              <a:ahLst/>
              <a:cxnLst/>
              <a:rect l="l" t="t" r="r" b="b"/>
              <a:pathLst>
                <a:path w="1050864" h="231449" extrusionOk="0">
                  <a:moveTo>
                    <a:pt x="0" y="0"/>
                  </a:moveTo>
                  <a:lnTo>
                    <a:pt x="1050864" y="0"/>
                  </a:lnTo>
                  <a:lnTo>
                    <a:pt x="765898" y="2314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53"/>
            <p:cNvSpPr/>
            <p:nvPr/>
          </p:nvSpPr>
          <p:spPr>
            <a:xfrm>
              <a:off x="7815659" y="853334"/>
              <a:ext cx="28187" cy="216732"/>
            </a:xfrm>
            <a:custGeom>
              <a:avLst/>
              <a:gdLst/>
              <a:ahLst/>
              <a:cxnLst/>
              <a:rect l="l" t="t" r="r" b="b"/>
              <a:pathLst>
                <a:path w="28187" h="216732" extrusionOk="0">
                  <a:moveTo>
                    <a:pt x="28187" y="193625"/>
                  </a:moveTo>
                  <a:lnTo>
                    <a:pt x="28187" y="0"/>
                  </a:lnTo>
                  <a:lnTo>
                    <a:pt x="0" y="22854"/>
                  </a:lnTo>
                  <a:lnTo>
                    <a:pt x="0" y="216733"/>
                  </a:lnTo>
                  <a:lnTo>
                    <a:pt x="28187" y="193625"/>
                  </a:lnTo>
                  <a:close/>
                </a:path>
              </a:pathLst>
            </a:custGeom>
            <a:solidFill>
              <a:srgbClr val="F498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53"/>
            <p:cNvSpPr/>
            <p:nvPr/>
          </p:nvSpPr>
          <p:spPr>
            <a:xfrm>
              <a:off x="7581530" y="884949"/>
              <a:ext cx="223337" cy="229683"/>
            </a:xfrm>
            <a:custGeom>
              <a:avLst/>
              <a:gdLst/>
              <a:ahLst/>
              <a:cxnLst/>
              <a:rect l="l" t="t" r="r" b="b"/>
              <a:pathLst>
                <a:path w="223337" h="229683" extrusionOk="0">
                  <a:moveTo>
                    <a:pt x="223338" y="0"/>
                  </a:moveTo>
                  <a:lnTo>
                    <a:pt x="0" y="181690"/>
                  </a:lnTo>
                  <a:lnTo>
                    <a:pt x="0" y="211400"/>
                  </a:lnTo>
                  <a:lnTo>
                    <a:pt x="179279" y="229683"/>
                  </a:lnTo>
                  <a:lnTo>
                    <a:pt x="223338" y="194006"/>
                  </a:lnTo>
                  <a:lnTo>
                    <a:pt x="22333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53"/>
            <p:cNvSpPr/>
            <p:nvPr/>
          </p:nvSpPr>
          <p:spPr>
            <a:xfrm>
              <a:off x="7404156" y="746047"/>
              <a:ext cx="433850" cy="122396"/>
            </a:xfrm>
            <a:custGeom>
              <a:avLst/>
              <a:gdLst/>
              <a:ahLst/>
              <a:cxnLst/>
              <a:rect l="l" t="t" r="r" b="b"/>
              <a:pathLst>
                <a:path w="433850" h="122396" extrusionOk="0">
                  <a:moveTo>
                    <a:pt x="433850" y="98907"/>
                  </a:moveTo>
                  <a:lnTo>
                    <a:pt x="0" y="0"/>
                  </a:lnTo>
                  <a:lnTo>
                    <a:pt x="404902" y="122396"/>
                  </a:lnTo>
                  <a:lnTo>
                    <a:pt x="433850" y="98907"/>
                  </a:lnTo>
                  <a:close/>
                </a:path>
              </a:pathLst>
            </a:custGeom>
            <a:solidFill>
              <a:srgbClr val="C5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53"/>
            <p:cNvSpPr/>
            <p:nvPr/>
          </p:nvSpPr>
          <p:spPr>
            <a:xfrm>
              <a:off x="7064261" y="715448"/>
              <a:ext cx="735526" cy="343572"/>
            </a:xfrm>
            <a:custGeom>
              <a:avLst/>
              <a:gdLst/>
              <a:ahLst/>
              <a:cxnLst/>
              <a:rect l="l" t="t" r="r" b="b"/>
              <a:pathLst>
                <a:path w="735526" h="343572" extrusionOk="0">
                  <a:moveTo>
                    <a:pt x="735527" y="160486"/>
                  </a:moveTo>
                  <a:lnTo>
                    <a:pt x="204165" y="0"/>
                  </a:lnTo>
                  <a:lnTo>
                    <a:pt x="0" y="210511"/>
                  </a:lnTo>
                  <a:lnTo>
                    <a:pt x="510413" y="343573"/>
                  </a:lnTo>
                  <a:lnTo>
                    <a:pt x="735527" y="160486"/>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53"/>
            <p:cNvSpPr/>
            <p:nvPr/>
          </p:nvSpPr>
          <p:spPr>
            <a:xfrm>
              <a:off x="8660760" y="1948171"/>
              <a:ext cx="86719" cy="160994"/>
            </a:xfrm>
            <a:custGeom>
              <a:avLst/>
              <a:gdLst/>
              <a:ahLst/>
              <a:cxnLst/>
              <a:rect l="l" t="t" r="r" b="b"/>
              <a:pathLst>
                <a:path w="86719" h="160994" extrusionOk="0">
                  <a:moveTo>
                    <a:pt x="0" y="70594"/>
                  </a:moveTo>
                  <a:lnTo>
                    <a:pt x="0" y="160994"/>
                  </a:lnTo>
                  <a:lnTo>
                    <a:pt x="86720" y="90274"/>
                  </a:lnTo>
                  <a:lnTo>
                    <a:pt x="86720" y="48882"/>
                  </a:lnTo>
                  <a:lnTo>
                    <a:pt x="86720" y="0"/>
                  </a:lnTo>
                  <a:lnTo>
                    <a:pt x="0" y="70594"/>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53"/>
            <p:cNvSpPr/>
            <p:nvPr/>
          </p:nvSpPr>
          <p:spPr>
            <a:xfrm>
              <a:off x="8264746" y="1925190"/>
              <a:ext cx="385094" cy="188546"/>
            </a:xfrm>
            <a:custGeom>
              <a:avLst/>
              <a:gdLst/>
              <a:ahLst/>
              <a:cxnLst/>
              <a:rect l="l" t="t" r="r" b="b"/>
              <a:pathLst>
                <a:path w="385094" h="188546" extrusionOk="0">
                  <a:moveTo>
                    <a:pt x="0" y="93067"/>
                  </a:moveTo>
                  <a:lnTo>
                    <a:pt x="385095" y="188546"/>
                  </a:lnTo>
                  <a:lnTo>
                    <a:pt x="385095" y="95098"/>
                  </a:lnTo>
                  <a:lnTo>
                    <a:pt x="0" y="0"/>
                  </a:lnTo>
                  <a:lnTo>
                    <a:pt x="0" y="9306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53"/>
            <p:cNvSpPr/>
            <p:nvPr/>
          </p:nvSpPr>
          <p:spPr>
            <a:xfrm>
              <a:off x="8271476" y="1752133"/>
              <a:ext cx="470924" cy="261425"/>
            </a:xfrm>
            <a:custGeom>
              <a:avLst/>
              <a:gdLst/>
              <a:ahLst/>
              <a:cxnLst/>
              <a:rect l="l" t="t" r="r" b="b"/>
              <a:pathLst>
                <a:path w="470924" h="261425" extrusionOk="0">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63;p53"/>
            <p:cNvSpPr/>
            <p:nvPr/>
          </p:nvSpPr>
          <p:spPr>
            <a:xfrm>
              <a:off x="8596134" y="1831742"/>
              <a:ext cx="64753" cy="72370"/>
            </a:xfrm>
            <a:custGeom>
              <a:avLst/>
              <a:gdLst/>
              <a:ahLst/>
              <a:cxnLst/>
              <a:rect l="l" t="t" r="r" b="b"/>
              <a:pathLst>
                <a:path w="64753" h="72370" extrusionOk="0">
                  <a:moveTo>
                    <a:pt x="64753" y="72371"/>
                  </a:moveTo>
                  <a:lnTo>
                    <a:pt x="64753" y="0"/>
                  </a:lnTo>
                  <a:lnTo>
                    <a:pt x="0" y="53072"/>
                  </a:lnTo>
                  <a:lnTo>
                    <a:pt x="64753" y="72371"/>
                  </a:lnTo>
                  <a:close/>
                </a:path>
              </a:pathLst>
            </a:custGeom>
            <a:solidFill>
              <a:srgbClr val="F398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64;p53"/>
            <p:cNvSpPr/>
            <p:nvPr/>
          </p:nvSpPr>
          <p:spPr>
            <a:xfrm>
              <a:off x="5870252" y="307756"/>
              <a:ext cx="242636" cy="686002"/>
            </a:xfrm>
            <a:custGeom>
              <a:avLst/>
              <a:gdLst/>
              <a:ahLst/>
              <a:cxnLst/>
              <a:rect l="l" t="t" r="r" b="b"/>
              <a:pathLst>
                <a:path w="242636" h="686002" extrusionOk="0">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65;p53"/>
            <p:cNvSpPr/>
            <p:nvPr/>
          </p:nvSpPr>
          <p:spPr>
            <a:xfrm>
              <a:off x="4280737" y="38713"/>
              <a:ext cx="1577961" cy="1069316"/>
            </a:xfrm>
            <a:custGeom>
              <a:avLst/>
              <a:gdLst/>
              <a:ahLst/>
              <a:cxnLst/>
              <a:rect l="l" t="t" r="r" b="b"/>
              <a:pathLst>
                <a:path w="1577961" h="1069316" extrusionOk="0">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66;p53"/>
            <p:cNvSpPr/>
            <p:nvPr/>
          </p:nvSpPr>
          <p:spPr>
            <a:xfrm>
              <a:off x="4281244" y="-12696"/>
              <a:ext cx="1826185" cy="510522"/>
            </a:xfrm>
            <a:custGeom>
              <a:avLst/>
              <a:gdLst/>
              <a:ahLst/>
              <a:cxnLst/>
              <a:rect l="l" t="t" r="r" b="b"/>
              <a:pathLst>
                <a:path w="1826185" h="510522" extrusionOk="0">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53"/>
            <p:cNvSpPr/>
            <p:nvPr/>
          </p:nvSpPr>
          <p:spPr>
            <a:xfrm>
              <a:off x="3884723" y="-12695"/>
              <a:ext cx="242636" cy="547597"/>
            </a:xfrm>
            <a:custGeom>
              <a:avLst/>
              <a:gdLst/>
              <a:ahLst/>
              <a:cxnLst/>
              <a:rect l="l" t="t" r="r" b="b"/>
              <a:pathLst>
                <a:path w="242636" h="547597" extrusionOk="0">
                  <a:moveTo>
                    <a:pt x="0" y="0"/>
                  </a:moveTo>
                  <a:lnTo>
                    <a:pt x="242636" y="0"/>
                  </a:lnTo>
                  <a:lnTo>
                    <a:pt x="242636" y="61948"/>
                  </a:lnTo>
                  <a:lnTo>
                    <a:pt x="242636" y="165553"/>
                  </a:lnTo>
                  <a:lnTo>
                    <a:pt x="242636" y="350036"/>
                  </a:lnTo>
                  <a:lnTo>
                    <a:pt x="0" y="54759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53"/>
            <p:cNvSpPr/>
            <p:nvPr/>
          </p:nvSpPr>
          <p:spPr>
            <a:xfrm>
              <a:off x="2048998" y="-12696"/>
              <a:ext cx="1824932" cy="551786"/>
            </a:xfrm>
            <a:custGeom>
              <a:avLst/>
              <a:gdLst/>
              <a:ahLst/>
              <a:cxnLst/>
              <a:rect l="l" t="t" r="r" b="b"/>
              <a:pathLst>
                <a:path w="1824932" h="551786" extrusionOk="0">
                  <a:moveTo>
                    <a:pt x="0" y="0"/>
                  </a:moveTo>
                  <a:lnTo>
                    <a:pt x="1824932" y="0"/>
                  </a:lnTo>
                  <a:lnTo>
                    <a:pt x="1824932" y="5517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53"/>
            <p:cNvSpPr/>
            <p:nvPr/>
          </p:nvSpPr>
          <p:spPr>
            <a:xfrm>
              <a:off x="7060071" y="934974"/>
              <a:ext cx="510666" cy="160232"/>
            </a:xfrm>
            <a:custGeom>
              <a:avLst/>
              <a:gdLst/>
              <a:ahLst/>
              <a:cxnLst/>
              <a:rect l="l" t="t" r="r" b="b"/>
              <a:pathLst>
                <a:path w="510666" h="160232" extrusionOk="0">
                  <a:moveTo>
                    <a:pt x="0" y="0"/>
                  </a:moveTo>
                  <a:lnTo>
                    <a:pt x="0" y="108049"/>
                  </a:lnTo>
                  <a:lnTo>
                    <a:pt x="510667" y="160232"/>
                  </a:lnTo>
                  <a:lnTo>
                    <a:pt x="510667" y="133188"/>
                  </a:lnTo>
                  <a:lnTo>
                    <a:pt x="0"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53"/>
            <p:cNvSpPr/>
            <p:nvPr/>
          </p:nvSpPr>
          <p:spPr>
            <a:xfrm>
              <a:off x="8667235" y="1770925"/>
              <a:ext cx="1164933" cy="547100"/>
            </a:xfrm>
            <a:custGeom>
              <a:avLst/>
              <a:gdLst/>
              <a:ahLst/>
              <a:cxnLst/>
              <a:rect l="l" t="t" r="r" b="b"/>
              <a:pathLst>
                <a:path w="1164933" h="547100" extrusionOk="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53"/>
            <p:cNvSpPr/>
            <p:nvPr/>
          </p:nvSpPr>
          <p:spPr>
            <a:xfrm>
              <a:off x="5839272" y="1087842"/>
              <a:ext cx="3068949" cy="638517"/>
            </a:xfrm>
            <a:custGeom>
              <a:avLst/>
              <a:gdLst/>
              <a:ahLst/>
              <a:cxnLst/>
              <a:rect l="l" t="t" r="r" b="b"/>
              <a:pathLst>
                <a:path w="3068949" h="638517" extrusionOk="0">
                  <a:moveTo>
                    <a:pt x="0" y="0"/>
                  </a:moveTo>
                  <a:lnTo>
                    <a:pt x="0" y="27044"/>
                  </a:lnTo>
                  <a:lnTo>
                    <a:pt x="0" y="197053"/>
                  </a:lnTo>
                  <a:lnTo>
                    <a:pt x="2865292" y="638517"/>
                  </a:lnTo>
                  <a:lnTo>
                    <a:pt x="3068949" y="473079"/>
                  </a:lnTo>
                  <a:lnTo>
                    <a:pt x="0" y="0"/>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53"/>
            <p:cNvSpPr/>
            <p:nvPr/>
          </p:nvSpPr>
          <p:spPr>
            <a:xfrm>
              <a:off x="10341185" y="2444231"/>
              <a:ext cx="758888" cy="229302"/>
            </a:xfrm>
            <a:custGeom>
              <a:avLst/>
              <a:gdLst/>
              <a:ahLst/>
              <a:cxnLst/>
              <a:rect l="l" t="t" r="r" b="b"/>
              <a:pathLst>
                <a:path w="758888" h="229302" extrusionOk="0">
                  <a:moveTo>
                    <a:pt x="476511" y="151852"/>
                  </a:moveTo>
                  <a:lnTo>
                    <a:pt x="758889" y="229302"/>
                  </a:lnTo>
                  <a:lnTo>
                    <a:pt x="0" y="0"/>
                  </a:lnTo>
                  <a:lnTo>
                    <a:pt x="476511" y="151852"/>
                  </a:lnTo>
                  <a:close/>
                </a:path>
              </a:pathLst>
            </a:custGeom>
            <a:solidFill>
              <a:srgbClr val="F599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53"/>
            <p:cNvSpPr/>
            <p:nvPr/>
          </p:nvSpPr>
          <p:spPr>
            <a:xfrm>
              <a:off x="9841438" y="2122369"/>
              <a:ext cx="1764858" cy="708603"/>
            </a:xfrm>
            <a:custGeom>
              <a:avLst/>
              <a:gdLst/>
              <a:ahLst/>
              <a:cxnLst/>
              <a:rect l="l" t="t" r="r" b="b"/>
              <a:pathLst>
                <a:path w="1764858" h="708603" extrusionOk="0">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53"/>
            <p:cNvSpPr/>
            <p:nvPr/>
          </p:nvSpPr>
          <p:spPr>
            <a:xfrm>
              <a:off x="5841684" y="934974"/>
              <a:ext cx="4550795" cy="1177492"/>
            </a:xfrm>
            <a:custGeom>
              <a:avLst/>
              <a:gdLst/>
              <a:ahLst/>
              <a:cxnLst/>
              <a:rect l="l" t="t" r="r" b="b"/>
              <a:pathLst>
                <a:path w="4550795" h="1177492" extrusionOk="0">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75;p53"/>
            <p:cNvSpPr/>
            <p:nvPr/>
          </p:nvSpPr>
          <p:spPr>
            <a:xfrm>
              <a:off x="9241513" y="1301655"/>
              <a:ext cx="1286569" cy="350428"/>
            </a:xfrm>
            <a:custGeom>
              <a:avLst/>
              <a:gdLst/>
              <a:ahLst/>
              <a:cxnLst/>
              <a:rect l="l" t="t" r="r" b="b"/>
              <a:pathLst>
                <a:path w="1286569" h="350428" extrusionOk="0">
                  <a:moveTo>
                    <a:pt x="0" y="0"/>
                  </a:moveTo>
                  <a:lnTo>
                    <a:pt x="1160236" y="350429"/>
                  </a:lnTo>
                  <a:lnTo>
                    <a:pt x="1286570" y="247712"/>
                  </a:lnTo>
                  <a:lnTo>
                    <a:pt x="400204" y="77069"/>
                  </a:lnTo>
                  <a:lnTo>
                    <a:pt x="0" y="0"/>
                  </a:lnTo>
                  <a:close/>
                </a:path>
              </a:pathLst>
            </a:custGeom>
            <a:solidFill>
              <a:srgbClr val="C5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76;p53"/>
            <p:cNvSpPr/>
            <p:nvPr/>
          </p:nvSpPr>
          <p:spPr>
            <a:xfrm>
              <a:off x="10413557" y="1551906"/>
              <a:ext cx="1759399" cy="580239"/>
            </a:xfrm>
            <a:custGeom>
              <a:avLst/>
              <a:gdLst/>
              <a:ahLst/>
              <a:cxnLst/>
              <a:rect l="l" t="t" r="r" b="b"/>
              <a:pathLst>
                <a:path w="1759399" h="580239" extrusionOk="0">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77;p53"/>
            <p:cNvSpPr/>
            <p:nvPr/>
          </p:nvSpPr>
          <p:spPr>
            <a:xfrm>
              <a:off x="9848167" y="1663130"/>
              <a:ext cx="2135606" cy="964060"/>
            </a:xfrm>
            <a:custGeom>
              <a:avLst/>
              <a:gdLst/>
              <a:ahLst/>
              <a:cxnLst/>
              <a:rect l="l" t="t" r="r" b="b"/>
              <a:pathLst>
                <a:path w="2135606" h="964060" extrusionOk="0">
                  <a:moveTo>
                    <a:pt x="0" y="452891"/>
                  </a:moveTo>
                  <a:lnTo>
                    <a:pt x="1762954" y="964061"/>
                  </a:lnTo>
                  <a:lnTo>
                    <a:pt x="2135606" y="477396"/>
                  </a:lnTo>
                  <a:lnTo>
                    <a:pt x="556121" y="0"/>
                  </a:lnTo>
                  <a:lnTo>
                    <a:pt x="0" y="4528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78;p53"/>
            <p:cNvSpPr/>
            <p:nvPr/>
          </p:nvSpPr>
          <p:spPr>
            <a:xfrm>
              <a:off x="11455839" y="853461"/>
              <a:ext cx="359954" cy="383186"/>
            </a:xfrm>
            <a:custGeom>
              <a:avLst/>
              <a:gdLst/>
              <a:ahLst/>
              <a:cxnLst/>
              <a:rect l="l" t="t" r="r" b="b"/>
              <a:pathLst>
                <a:path w="359954" h="383186" extrusionOk="0">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79;p53"/>
            <p:cNvSpPr/>
            <p:nvPr/>
          </p:nvSpPr>
          <p:spPr>
            <a:xfrm>
              <a:off x="11314396" y="1105871"/>
              <a:ext cx="131285" cy="133188"/>
            </a:xfrm>
            <a:custGeom>
              <a:avLst/>
              <a:gdLst/>
              <a:ahLst/>
              <a:cxnLst/>
              <a:rect l="l" t="t" r="r" b="b"/>
              <a:pathLst>
                <a:path w="131285" h="133188" extrusionOk="0">
                  <a:moveTo>
                    <a:pt x="0" y="93194"/>
                  </a:moveTo>
                  <a:lnTo>
                    <a:pt x="131286" y="133188"/>
                  </a:lnTo>
                  <a:lnTo>
                    <a:pt x="131286" y="39995"/>
                  </a:lnTo>
                  <a:lnTo>
                    <a:pt x="0" y="0"/>
                  </a:lnTo>
                  <a:lnTo>
                    <a:pt x="0" y="93194"/>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80;p53"/>
            <p:cNvSpPr/>
            <p:nvPr/>
          </p:nvSpPr>
          <p:spPr>
            <a:xfrm>
              <a:off x="11061095" y="984364"/>
              <a:ext cx="242509" cy="694890"/>
            </a:xfrm>
            <a:custGeom>
              <a:avLst/>
              <a:gdLst/>
              <a:ahLst/>
              <a:cxnLst/>
              <a:rect l="l" t="t" r="r" b="b"/>
              <a:pathLst>
                <a:path w="242509" h="694890" extrusionOk="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81;p53"/>
            <p:cNvSpPr/>
            <p:nvPr/>
          </p:nvSpPr>
          <p:spPr>
            <a:xfrm>
              <a:off x="11526179" y="1190431"/>
              <a:ext cx="665441" cy="395883"/>
            </a:xfrm>
            <a:custGeom>
              <a:avLst/>
              <a:gdLst/>
              <a:ahLst/>
              <a:cxnLst/>
              <a:rect l="l" t="t" r="r" b="b"/>
              <a:pathLst>
                <a:path w="665441" h="395883" extrusionOk="0">
                  <a:moveTo>
                    <a:pt x="665441" y="395883"/>
                  </a:moveTo>
                  <a:lnTo>
                    <a:pt x="665441" y="202131"/>
                  </a:lnTo>
                  <a:lnTo>
                    <a:pt x="0" y="0"/>
                  </a:lnTo>
                  <a:lnTo>
                    <a:pt x="0" y="181690"/>
                  </a:lnTo>
                  <a:lnTo>
                    <a:pt x="665441" y="3958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82;p53"/>
            <p:cNvSpPr/>
            <p:nvPr/>
          </p:nvSpPr>
          <p:spPr>
            <a:xfrm>
              <a:off x="11530751" y="653742"/>
              <a:ext cx="660869" cy="725489"/>
            </a:xfrm>
            <a:custGeom>
              <a:avLst/>
              <a:gdLst/>
              <a:ahLst/>
              <a:cxnLst/>
              <a:rect l="l" t="t" r="r" b="b"/>
              <a:pathLst>
                <a:path w="660869" h="725489" extrusionOk="0">
                  <a:moveTo>
                    <a:pt x="294820" y="249490"/>
                  </a:moveTo>
                  <a:lnTo>
                    <a:pt x="294820" y="249490"/>
                  </a:lnTo>
                  <a:lnTo>
                    <a:pt x="0" y="512693"/>
                  </a:lnTo>
                  <a:lnTo>
                    <a:pt x="660870" y="725490"/>
                  </a:lnTo>
                  <a:lnTo>
                    <a:pt x="660870" y="26282"/>
                  </a:lnTo>
                  <a:lnTo>
                    <a:pt x="573896" y="0"/>
                  </a:lnTo>
                  <a:lnTo>
                    <a:pt x="294820" y="24949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53"/>
            <p:cNvSpPr/>
            <p:nvPr/>
          </p:nvSpPr>
          <p:spPr>
            <a:xfrm>
              <a:off x="11997740" y="1906144"/>
              <a:ext cx="178898" cy="423308"/>
            </a:xfrm>
            <a:custGeom>
              <a:avLst/>
              <a:gdLst/>
              <a:ahLst/>
              <a:cxnLst/>
              <a:rect l="l" t="t" r="r" b="b"/>
              <a:pathLst>
                <a:path w="178898" h="423308" extrusionOk="0">
                  <a:moveTo>
                    <a:pt x="0" y="423308"/>
                  </a:moveTo>
                  <a:lnTo>
                    <a:pt x="178899" y="189943"/>
                  </a:lnTo>
                  <a:lnTo>
                    <a:pt x="178899" y="0"/>
                  </a:lnTo>
                  <a:lnTo>
                    <a:pt x="0" y="233366"/>
                  </a:lnTo>
                  <a:lnTo>
                    <a:pt x="0" y="4233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53"/>
            <p:cNvSpPr/>
            <p:nvPr/>
          </p:nvSpPr>
          <p:spPr>
            <a:xfrm>
              <a:off x="11618740" y="2153603"/>
              <a:ext cx="368080" cy="670767"/>
            </a:xfrm>
            <a:custGeom>
              <a:avLst/>
              <a:gdLst/>
              <a:ahLst/>
              <a:cxnLst/>
              <a:rect l="l" t="t" r="r" b="b"/>
              <a:pathLst>
                <a:path w="368080" h="670767" extrusionOk="0">
                  <a:moveTo>
                    <a:pt x="0" y="480825"/>
                  </a:moveTo>
                  <a:lnTo>
                    <a:pt x="0" y="670767"/>
                  </a:lnTo>
                  <a:lnTo>
                    <a:pt x="368081" y="189943"/>
                  </a:lnTo>
                  <a:lnTo>
                    <a:pt x="368081" y="0"/>
                  </a:lnTo>
                  <a:lnTo>
                    <a:pt x="0" y="480825"/>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53"/>
            <p:cNvSpPr/>
            <p:nvPr/>
          </p:nvSpPr>
          <p:spPr>
            <a:xfrm>
              <a:off x="11114168" y="2732192"/>
              <a:ext cx="168740" cy="227525"/>
            </a:xfrm>
            <a:custGeom>
              <a:avLst/>
              <a:gdLst/>
              <a:ahLst/>
              <a:cxnLst/>
              <a:rect l="l" t="t" r="r" b="b"/>
              <a:pathLst>
                <a:path w="168740" h="227525" extrusionOk="0">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86;p53"/>
            <p:cNvSpPr/>
            <p:nvPr/>
          </p:nvSpPr>
          <p:spPr>
            <a:xfrm>
              <a:off x="9840295" y="2510254"/>
              <a:ext cx="1263079" cy="453780"/>
            </a:xfrm>
            <a:custGeom>
              <a:avLst/>
              <a:gdLst/>
              <a:ahLst/>
              <a:cxnLst/>
              <a:rect l="l" t="t" r="r" b="b"/>
              <a:pathLst>
                <a:path w="1263079" h="453780" extrusionOk="0">
                  <a:moveTo>
                    <a:pt x="0" y="93320"/>
                  </a:moveTo>
                  <a:lnTo>
                    <a:pt x="1263080" y="453780"/>
                  </a:lnTo>
                  <a:lnTo>
                    <a:pt x="1263080" y="360459"/>
                  </a:lnTo>
                  <a:lnTo>
                    <a:pt x="0" y="0"/>
                  </a:lnTo>
                  <a:lnTo>
                    <a:pt x="0" y="933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53"/>
            <p:cNvSpPr/>
            <p:nvPr/>
          </p:nvSpPr>
          <p:spPr>
            <a:xfrm>
              <a:off x="9845628" y="2372748"/>
              <a:ext cx="1428138" cy="489076"/>
            </a:xfrm>
            <a:custGeom>
              <a:avLst/>
              <a:gdLst/>
              <a:ahLst/>
              <a:cxnLst/>
              <a:rect l="l" t="t" r="r" b="b"/>
              <a:pathLst>
                <a:path w="1428138" h="489076" extrusionOk="0">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53"/>
            <p:cNvSpPr/>
            <p:nvPr/>
          </p:nvSpPr>
          <p:spPr>
            <a:xfrm>
              <a:off x="6538994" y="1476234"/>
              <a:ext cx="45073" cy="157311"/>
            </a:xfrm>
            <a:custGeom>
              <a:avLst/>
              <a:gdLst/>
              <a:ahLst/>
              <a:cxnLst/>
              <a:rect l="l" t="t" r="r" b="b"/>
              <a:pathLst>
                <a:path w="45073" h="157311" extrusionOk="0">
                  <a:moveTo>
                    <a:pt x="0" y="157312"/>
                  </a:moveTo>
                  <a:lnTo>
                    <a:pt x="45074" y="83163"/>
                  </a:lnTo>
                  <a:lnTo>
                    <a:pt x="45074" y="0"/>
                  </a:lnTo>
                  <a:lnTo>
                    <a:pt x="0" y="74530"/>
                  </a:lnTo>
                  <a:lnTo>
                    <a:pt x="0" y="157312"/>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53"/>
            <p:cNvSpPr/>
            <p:nvPr/>
          </p:nvSpPr>
          <p:spPr>
            <a:xfrm>
              <a:off x="5730587" y="1419734"/>
              <a:ext cx="797614" cy="227017"/>
            </a:xfrm>
            <a:custGeom>
              <a:avLst/>
              <a:gdLst/>
              <a:ahLst/>
              <a:cxnLst/>
              <a:rect l="l" t="t" r="r" b="b"/>
              <a:pathLst>
                <a:path w="797614" h="227017" extrusionOk="0">
                  <a:moveTo>
                    <a:pt x="0" y="93575"/>
                  </a:moveTo>
                  <a:lnTo>
                    <a:pt x="797615" y="227017"/>
                  </a:lnTo>
                  <a:lnTo>
                    <a:pt x="797615" y="133823"/>
                  </a:lnTo>
                  <a:lnTo>
                    <a:pt x="0" y="0"/>
                  </a:lnTo>
                  <a:lnTo>
                    <a:pt x="0" y="9357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53"/>
            <p:cNvSpPr/>
            <p:nvPr/>
          </p:nvSpPr>
          <p:spPr>
            <a:xfrm>
              <a:off x="5734015" y="1311177"/>
              <a:ext cx="847259" cy="232857"/>
            </a:xfrm>
            <a:custGeom>
              <a:avLst/>
              <a:gdLst/>
              <a:ahLst/>
              <a:cxnLst/>
              <a:rect l="l" t="t" r="r" b="b"/>
              <a:pathLst>
                <a:path w="847259" h="232857" extrusionOk="0">
                  <a:moveTo>
                    <a:pt x="68944" y="0"/>
                  </a:moveTo>
                  <a:lnTo>
                    <a:pt x="0" y="99161"/>
                  </a:lnTo>
                  <a:lnTo>
                    <a:pt x="796725" y="232858"/>
                  </a:lnTo>
                  <a:lnTo>
                    <a:pt x="847259" y="149440"/>
                  </a:lnTo>
                  <a:lnTo>
                    <a:pt x="68944"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53"/>
            <p:cNvSpPr/>
            <p:nvPr/>
          </p:nvSpPr>
          <p:spPr>
            <a:xfrm>
              <a:off x="4085459" y="893328"/>
              <a:ext cx="165185" cy="224604"/>
            </a:xfrm>
            <a:custGeom>
              <a:avLst/>
              <a:gdLst/>
              <a:ahLst/>
              <a:cxnLst/>
              <a:rect l="l" t="t" r="r" b="b"/>
              <a:pathLst>
                <a:path w="165185" h="224604" extrusionOk="0">
                  <a:moveTo>
                    <a:pt x="0" y="224605"/>
                  </a:moveTo>
                  <a:lnTo>
                    <a:pt x="165185" y="90401"/>
                  </a:lnTo>
                  <a:lnTo>
                    <a:pt x="165185" y="0"/>
                  </a:lnTo>
                  <a:lnTo>
                    <a:pt x="0" y="134204"/>
                  </a:lnTo>
                  <a:lnTo>
                    <a:pt x="0" y="224605"/>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53"/>
            <p:cNvSpPr/>
            <p:nvPr/>
          </p:nvSpPr>
          <p:spPr>
            <a:xfrm>
              <a:off x="5716" y="7225"/>
              <a:ext cx="4068951" cy="1115278"/>
            </a:xfrm>
            <a:custGeom>
              <a:avLst/>
              <a:gdLst/>
              <a:ahLst/>
              <a:cxnLst/>
              <a:rect l="l" t="t" r="r" b="b"/>
              <a:pathLst>
                <a:path w="4068951" h="1115278" extrusionOk="0">
                  <a:moveTo>
                    <a:pt x="0" y="93321"/>
                  </a:moveTo>
                  <a:lnTo>
                    <a:pt x="4068952" y="1115279"/>
                  </a:lnTo>
                  <a:lnTo>
                    <a:pt x="4068952" y="1021958"/>
                  </a:lnTo>
                  <a:lnTo>
                    <a:pt x="0" y="0"/>
                  </a:lnTo>
                  <a:lnTo>
                    <a:pt x="0" y="933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53"/>
            <p:cNvSpPr/>
            <p:nvPr/>
          </p:nvSpPr>
          <p:spPr>
            <a:xfrm>
              <a:off x="5716" y="-12696"/>
              <a:ext cx="4239343" cy="1032611"/>
            </a:xfrm>
            <a:custGeom>
              <a:avLst/>
              <a:gdLst/>
              <a:ahLst/>
              <a:cxnLst/>
              <a:rect l="l" t="t" r="r" b="b"/>
              <a:pathLst>
                <a:path w="4239343" h="1032611" extrusionOk="0">
                  <a:moveTo>
                    <a:pt x="0" y="0"/>
                  </a:moveTo>
                  <a:lnTo>
                    <a:pt x="672711" y="0"/>
                  </a:lnTo>
                  <a:lnTo>
                    <a:pt x="4239343" y="897391"/>
                  </a:lnTo>
                  <a:lnTo>
                    <a:pt x="4073015" y="1032611"/>
                  </a:lnTo>
                  <a:lnTo>
                    <a:pt x="0" y="97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53"/>
            <p:cNvSpPr/>
            <p:nvPr/>
          </p:nvSpPr>
          <p:spPr>
            <a:xfrm>
              <a:off x="5460272" y="1245789"/>
              <a:ext cx="83544" cy="195656"/>
            </a:xfrm>
            <a:custGeom>
              <a:avLst/>
              <a:gdLst/>
              <a:ahLst/>
              <a:cxnLst/>
              <a:rect l="l" t="t" r="r" b="b"/>
              <a:pathLst>
                <a:path w="83544" h="195656" extrusionOk="0">
                  <a:moveTo>
                    <a:pt x="0" y="195656"/>
                  </a:moveTo>
                  <a:lnTo>
                    <a:pt x="83545" y="86338"/>
                  </a:lnTo>
                  <a:lnTo>
                    <a:pt x="83545" y="0"/>
                  </a:lnTo>
                  <a:lnTo>
                    <a:pt x="0" y="109319"/>
                  </a:lnTo>
                  <a:lnTo>
                    <a:pt x="0" y="195656"/>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53"/>
            <p:cNvSpPr/>
            <p:nvPr/>
          </p:nvSpPr>
          <p:spPr>
            <a:xfrm>
              <a:off x="4381041" y="1164022"/>
              <a:ext cx="1068437" cy="287072"/>
            </a:xfrm>
            <a:custGeom>
              <a:avLst/>
              <a:gdLst/>
              <a:ahLst/>
              <a:cxnLst/>
              <a:rect l="l" t="t" r="r" b="b"/>
              <a:pathLst>
                <a:path w="1068437" h="287072" extrusionOk="0">
                  <a:moveTo>
                    <a:pt x="0" y="93575"/>
                  </a:moveTo>
                  <a:lnTo>
                    <a:pt x="1068438" y="287073"/>
                  </a:lnTo>
                  <a:lnTo>
                    <a:pt x="1068438" y="193625"/>
                  </a:lnTo>
                  <a:lnTo>
                    <a:pt x="0" y="0"/>
                  </a:lnTo>
                  <a:lnTo>
                    <a:pt x="0" y="93575"/>
                  </a:lnTo>
                  <a:close/>
                </a:path>
              </a:pathLst>
            </a:custGeom>
            <a:solidFill>
              <a:srgbClr val="5094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53"/>
            <p:cNvSpPr/>
            <p:nvPr/>
          </p:nvSpPr>
          <p:spPr>
            <a:xfrm>
              <a:off x="4385358" y="1007980"/>
              <a:ext cx="1154903" cy="340144"/>
            </a:xfrm>
            <a:custGeom>
              <a:avLst/>
              <a:gdLst/>
              <a:ahLst/>
              <a:cxnLst/>
              <a:rect l="l" t="t" r="r" b="b"/>
              <a:pathLst>
                <a:path w="1154903" h="340144" extrusionOk="0">
                  <a:moveTo>
                    <a:pt x="126206" y="0"/>
                  </a:moveTo>
                  <a:lnTo>
                    <a:pt x="0" y="146901"/>
                  </a:lnTo>
                  <a:lnTo>
                    <a:pt x="1067041" y="340144"/>
                  </a:lnTo>
                  <a:lnTo>
                    <a:pt x="1154903" y="225112"/>
                  </a:lnTo>
                  <a:lnTo>
                    <a:pt x="126206"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53"/>
            <p:cNvSpPr/>
            <p:nvPr/>
          </p:nvSpPr>
          <p:spPr>
            <a:xfrm>
              <a:off x="10108071" y="318802"/>
              <a:ext cx="1506478" cy="460636"/>
            </a:xfrm>
            <a:custGeom>
              <a:avLst/>
              <a:gdLst/>
              <a:ahLst/>
              <a:cxnLst/>
              <a:rect l="l" t="t" r="r" b="b"/>
              <a:pathLst>
                <a:path w="1506478" h="460636" extrusionOk="0">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53"/>
            <p:cNvSpPr/>
            <p:nvPr/>
          </p:nvSpPr>
          <p:spPr>
            <a:xfrm>
              <a:off x="11313889" y="773218"/>
              <a:ext cx="300280" cy="253553"/>
            </a:xfrm>
            <a:custGeom>
              <a:avLst/>
              <a:gdLst/>
              <a:ahLst/>
              <a:cxnLst/>
              <a:rect l="l" t="t" r="r" b="b"/>
              <a:pathLst>
                <a:path w="300280" h="253553" extrusionOk="0">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53"/>
            <p:cNvSpPr/>
            <p:nvPr/>
          </p:nvSpPr>
          <p:spPr>
            <a:xfrm>
              <a:off x="9213453" y="1240964"/>
              <a:ext cx="430421" cy="128109"/>
            </a:xfrm>
            <a:custGeom>
              <a:avLst/>
              <a:gdLst/>
              <a:ahLst/>
              <a:cxnLst/>
              <a:rect l="l" t="t" r="r" b="b"/>
              <a:pathLst>
                <a:path w="430421" h="128109" extrusionOk="0">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53"/>
            <p:cNvSpPr/>
            <p:nvPr/>
          </p:nvSpPr>
          <p:spPr>
            <a:xfrm>
              <a:off x="9211548" y="620095"/>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53"/>
            <p:cNvSpPr/>
            <p:nvPr/>
          </p:nvSpPr>
          <p:spPr>
            <a:xfrm>
              <a:off x="9210914" y="621619"/>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53"/>
            <p:cNvSpPr/>
            <p:nvPr/>
          </p:nvSpPr>
          <p:spPr>
            <a:xfrm>
              <a:off x="9211511" y="624285"/>
              <a:ext cx="9179" cy="625065"/>
            </a:xfrm>
            <a:custGeom>
              <a:avLst/>
              <a:gdLst/>
              <a:ahLst/>
              <a:cxnLst/>
              <a:rect l="l" t="t" r="r" b="b"/>
              <a:pathLst>
                <a:path w="9179" h="625065" extrusionOk="0">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53"/>
            <p:cNvSpPr/>
            <p:nvPr/>
          </p:nvSpPr>
          <p:spPr>
            <a:xfrm>
              <a:off x="10631815" y="1056862"/>
              <a:ext cx="10792" cy="506217"/>
            </a:xfrm>
            <a:custGeom>
              <a:avLst/>
              <a:gdLst/>
              <a:ahLst/>
              <a:cxnLst/>
              <a:rect l="l" t="t" r="r" b="b"/>
              <a:pathLst>
                <a:path w="10792" h="506217" extrusionOk="0">
                  <a:moveTo>
                    <a:pt x="3683" y="1016"/>
                  </a:moveTo>
                  <a:lnTo>
                    <a:pt x="0" y="0"/>
                  </a:lnTo>
                  <a:lnTo>
                    <a:pt x="0" y="503932"/>
                  </a:lnTo>
                  <a:lnTo>
                    <a:pt x="6603" y="505329"/>
                  </a:lnTo>
                  <a:lnTo>
                    <a:pt x="10793" y="506218"/>
                  </a:lnTo>
                  <a:lnTo>
                    <a:pt x="10793" y="3174"/>
                  </a:lnTo>
                  <a:lnTo>
                    <a:pt x="3683"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53"/>
            <p:cNvSpPr/>
            <p:nvPr/>
          </p:nvSpPr>
          <p:spPr>
            <a:xfrm>
              <a:off x="9210914" y="621111"/>
              <a:ext cx="12696" cy="761"/>
            </a:xfrm>
            <a:custGeom>
              <a:avLst/>
              <a:gdLst/>
              <a:ahLst/>
              <a:cxnLst/>
              <a:rect l="l" t="t" r="r" b="b"/>
              <a:pathLst>
                <a:path w="12696" h="761" extrusionOk="0">
                  <a:moveTo>
                    <a:pt x="0" y="762"/>
                  </a:moveTo>
                  <a:lnTo>
                    <a:pt x="0" y="762"/>
                  </a:lnTo>
                  <a:cubicBezTo>
                    <a:pt x="0" y="762"/>
                    <a:pt x="0" y="762"/>
                    <a:pt x="0" y="762"/>
                  </a:cubicBez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53"/>
            <p:cNvSpPr/>
            <p:nvPr/>
          </p:nvSpPr>
          <p:spPr>
            <a:xfrm>
              <a:off x="9210914" y="620222"/>
              <a:ext cx="12696" cy="761"/>
            </a:xfrm>
            <a:custGeom>
              <a:avLst/>
              <a:gdLst/>
              <a:ahLst/>
              <a:cxnLst/>
              <a:rect l="l" t="t" r="r" b="b"/>
              <a:pathLst>
                <a:path w="12696" h="761" extrusionOk="0">
                  <a:moveTo>
                    <a:pt x="0" y="0"/>
                  </a:moveTo>
                  <a:lnTo>
                    <a:pt x="0"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53"/>
            <p:cNvSpPr/>
            <p:nvPr/>
          </p:nvSpPr>
          <p:spPr>
            <a:xfrm>
              <a:off x="9213326" y="621619"/>
              <a:ext cx="1422679" cy="436512"/>
            </a:xfrm>
            <a:custGeom>
              <a:avLst/>
              <a:gdLst/>
              <a:ahLst/>
              <a:cxnLst/>
              <a:rect l="l" t="t" r="r" b="b"/>
              <a:pathLst>
                <a:path w="1422679" h="436512" extrusionOk="0">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53"/>
            <p:cNvSpPr/>
            <p:nvPr/>
          </p:nvSpPr>
          <p:spPr>
            <a:xfrm>
              <a:off x="10633593" y="848890"/>
              <a:ext cx="258888" cy="202258"/>
            </a:xfrm>
            <a:custGeom>
              <a:avLst/>
              <a:gdLst/>
              <a:ahLst/>
              <a:cxnLst/>
              <a:rect l="l" t="t" r="r" b="b"/>
              <a:pathLst>
                <a:path w="258888" h="202258" extrusionOk="0">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53"/>
            <p:cNvSpPr/>
            <p:nvPr/>
          </p:nvSpPr>
          <p:spPr>
            <a:xfrm>
              <a:off x="10632958" y="1055973"/>
              <a:ext cx="12696" cy="761"/>
            </a:xfrm>
            <a:custGeom>
              <a:avLst/>
              <a:gdLst/>
              <a:ahLst/>
              <a:cxnLst/>
              <a:rect l="l" t="t" r="r" b="b"/>
              <a:pathLst>
                <a:path w="12696" h="761" extrusionOk="0">
                  <a:moveTo>
                    <a:pt x="0" y="762"/>
                  </a:moveTo>
                  <a:lnTo>
                    <a:pt x="0" y="0"/>
                  </a:ln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53"/>
            <p:cNvSpPr/>
            <p:nvPr/>
          </p:nvSpPr>
          <p:spPr>
            <a:xfrm>
              <a:off x="8694787" y="855746"/>
              <a:ext cx="253936" cy="211400"/>
            </a:xfrm>
            <a:custGeom>
              <a:avLst/>
              <a:gdLst/>
              <a:ahLst/>
              <a:cxnLst/>
              <a:rect l="l" t="t" r="r" b="b"/>
              <a:pathLst>
                <a:path w="253936" h="211400" extrusionOk="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53"/>
            <p:cNvSpPr/>
            <p:nvPr/>
          </p:nvSpPr>
          <p:spPr>
            <a:xfrm>
              <a:off x="5051688" y="-39118"/>
              <a:ext cx="3638910" cy="1108170"/>
            </a:xfrm>
            <a:custGeom>
              <a:avLst/>
              <a:gdLst/>
              <a:ahLst/>
              <a:cxnLst/>
              <a:rect l="l" t="t" r="r" b="b"/>
              <a:pathLst>
                <a:path w="3638910" h="1108170" extrusionOk="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53"/>
            <p:cNvSpPr/>
            <p:nvPr/>
          </p:nvSpPr>
          <p:spPr>
            <a:xfrm>
              <a:off x="8696245" y="1065369"/>
              <a:ext cx="66" cy="761"/>
            </a:xfrm>
            <a:custGeom>
              <a:avLst/>
              <a:gdLst/>
              <a:ahLst/>
              <a:cxnLst/>
              <a:rect l="l" t="t" r="r" b="b"/>
              <a:pathLst>
                <a:path w="66" h="761" extrusionOk="0">
                  <a:moveTo>
                    <a:pt x="66" y="0"/>
                  </a:moveTo>
                  <a:lnTo>
                    <a:pt x="66" y="762"/>
                  </a:lnTo>
                  <a:lnTo>
                    <a:pt x="66" y="762"/>
                  </a:lnTo>
                  <a:cubicBezTo>
                    <a:pt x="-22" y="521"/>
                    <a:pt x="-22" y="241"/>
                    <a:pt x="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53"/>
            <p:cNvSpPr/>
            <p:nvPr/>
          </p:nvSpPr>
          <p:spPr>
            <a:xfrm>
              <a:off x="8685011" y="445262"/>
              <a:ext cx="10537" cy="624171"/>
            </a:xfrm>
            <a:custGeom>
              <a:avLst/>
              <a:gdLst/>
              <a:ahLst/>
              <a:cxnLst/>
              <a:rect l="l" t="t" r="r" b="b"/>
              <a:pathLst>
                <a:path w="10537" h="624171" extrusionOk="0">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53"/>
            <p:cNvSpPr/>
            <p:nvPr/>
          </p:nvSpPr>
          <p:spPr>
            <a:xfrm>
              <a:off x="7164989" y="-12695"/>
              <a:ext cx="1525737" cy="460751"/>
            </a:xfrm>
            <a:custGeom>
              <a:avLst/>
              <a:gdLst/>
              <a:ahLst/>
              <a:cxnLst/>
              <a:rect l="l" t="t" r="r" b="b"/>
              <a:pathLst>
                <a:path w="1525737" h="460751" extrusionOk="0">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53"/>
            <p:cNvSpPr/>
            <p:nvPr/>
          </p:nvSpPr>
          <p:spPr>
            <a:xfrm>
              <a:off x="8948851" y="233481"/>
              <a:ext cx="12696" cy="12696"/>
            </a:xfrm>
            <a:custGeom>
              <a:avLst/>
              <a:gdLst/>
              <a:ahLst/>
              <a:cxnLst/>
              <a:rect l="l" t="t" r="r" b="b"/>
              <a:pathLst>
                <a:path w="12696" h="12696"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53"/>
            <p:cNvSpPr/>
            <p:nvPr/>
          </p:nvSpPr>
          <p:spPr>
            <a:xfrm>
              <a:off x="8949994" y="234877"/>
              <a:ext cx="12696" cy="888"/>
            </a:xfrm>
            <a:custGeom>
              <a:avLst/>
              <a:gdLst/>
              <a:ahLst/>
              <a:cxnLst/>
              <a:rect l="l" t="t" r="r" b="b"/>
              <a:pathLst>
                <a:path w="12696" h="888" extrusionOk="0">
                  <a:moveTo>
                    <a:pt x="0" y="889"/>
                  </a:moveTo>
                  <a:lnTo>
                    <a:pt x="0" y="889"/>
                  </a:lnTo>
                  <a:cubicBezTo>
                    <a:pt x="0" y="889"/>
                    <a:pt x="0" y="88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53"/>
            <p:cNvSpPr/>
            <p:nvPr/>
          </p:nvSpPr>
          <p:spPr>
            <a:xfrm>
              <a:off x="8947073" y="232719"/>
              <a:ext cx="762" cy="12696"/>
            </a:xfrm>
            <a:custGeom>
              <a:avLst/>
              <a:gdLst/>
              <a:ahLst/>
              <a:cxnLst/>
              <a:rect l="l" t="t" r="r" b="b"/>
              <a:pathLst>
                <a:path w="762" h="12696" extrusionOk="0">
                  <a:moveTo>
                    <a:pt x="763" y="0"/>
                  </a:moveTo>
                  <a:lnTo>
                    <a:pt x="76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53"/>
            <p:cNvSpPr/>
            <p:nvPr/>
          </p:nvSpPr>
          <p:spPr>
            <a:xfrm>
              <a:off x="8685923" y="239448"/>
              <a:ext cx="253532" cy="208702"/>
            </a:xfrm>
            <a:custGeom>
              <a:avLst/>
              <a:gdLst/>
              <a:ahLst/>
              <a:cxnLst/>
              <a:rect l="l" t="t" r="r" b="b"/>
              <a:pathLst>
                <a:path w="253532" h="208702" extrusionOk="0">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53"/>
            <p:cNvSpPr/>
            <p:nvPr/>
          </p:nvSpPr>
          <p:spPr>
            <a:xfrm>
              <a:off x="8950375" y="397522"/>
              <a:ext cx="389665" cy="125316"/>
            </a:xfrm>
            <a:custGeom>
              <a:avLst/>
              <a:gdLst/>
              <a:ahLst/>
              <a:cxnLst/>
              <a:rect l="l" t="t" r="r" b="b"/>
              <a:pathLst>
                <a:path w="389665" h="125316" extrusionOk="0">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53"/>
            <p:cNvSpPr/>
            <p:nvPr/>
          </p:nvSpPr>
          <p:spPr>
            <a:xfrm>
              <a:off x="9725389" y="226244"/>
              <a:ext cx="10791" cy="266630"/>
            </a:xfrm>
            <a:custGeom>
              <a:avLst/>
              <a:gdLst/>
              <a:ahLst/>
              <a:cxnLst/>
              <a:rect l="l" t="t" r="r" b="b"/>
              <a:pathLst>
                <a:path w="10791" h="266630" extrusionOk="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53"/>
            <p:cNvSpPr/>
            <p:nvPr/>
          </p:nvSpPr>
          <p:spPr>
            <a:xfrm>
              <a:off x="8928349" y="-12696"/>
              <a:ext cx="802500" cy="241733"/>
            </a:xfrm>
            <a:custGeom>
              <a:avLst/>
              <a:gdLst/>
              <a:ahLst/>
              <a:cxnLst/>
              <a:rect l="l" t="t" r="r" b="b"/>
              <a:pathLst>
                <a:path w="802500" h="241733" extrusionOk="0">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53"/>
            <p:cNvSpPr/>
            <p:nvPr/>
          </p:nvSpPr>
          <p:spPr>
            <a:xfrm>
              <a:off x="9731483" y="228021"/>
              <a:ext cx="3301" cy="1269"/>
            </a:xfrm>
            <a:custGeom>
              <a:avLst/>
              <a:gdLst/>
              <a:ahLst/>
              <a:cxnLst/>
              <a:rect l="l" t="t" r="r" b="b"/>
              <a:pathLst>
                <a:path w="3301" h="1269" extrusionOk="0">
                  <a:moveTo>
                    <a:pt x="0" y="1270"/>
                  </a:moveTo>
                  <a:cubicBezTo>
                    <a:pt x="1219" y="1257"/>
                    <a:pt x="2387" y="800"/>
                    <a:pt x="3301" y="0"/>
                  </a:cubicBezTo>
                  <a:cubicBezTo>
                    <a:pt x="2361" y="775"/>
                    <a:pt x="1206" y="1219"/>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53"/>
            <p:cNvSpPr/>
            <p:nvPr/>
          </p:nvSpPr>
          <p:spPr>
            <a:xfrm>
              <a:off x="10057157" y="-45212"/>
              <a:ext cx="10792" cy="401723"/>
            </a:xfrm>
            <a:custGeom>
              <a:avLst/>
              <a:gdLst/>
              <a:ahLst/>
              <a:cxnLst/>
              <a:rect l="l" t="t" r="r" b="b"/>
              <a:pathLst>
                <a:path w="10792" h="401723" extrusionOk="0">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53"/>
            <p:cNvSpPr/>
            <p:nvPr/>
          </p:nvSpPr>
          <p:spPr>
            <a:xfrm>
              <a:off x="9725613" y="-50037"/>
              <a:ext cx="342397" cy="278819"/>
            </a:xfrm>
            <a:custGeom>
              <a:avLst/>
              <a:gdLst/>
              <a:ahLst/>
              <a:cxnLst/>
              <a:rect l="l" t="t" r="r" b="b"/>
              <a:pathLst>
                <a:path w="342397" h="278819" extrusionOk="0">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53"/>
            <p:cNvSpPr/>
            <p:nvPr/>
          </p:nvSpPr>
          <p:spPr>
            <a:xfrm>
              <a:off x="10803222" y="89626"/>
              <a:ext cx="1276793" cy="415944"/>
            </a:xfrm>
            <a:custGeom>
              <a:avLst/>
              <a:gdLst/>
              <a:ahLst/>
              <a:cxnLst/>
              <a:rect l="l" t="t" r="r" b="b"/>
              <a:pathLst>
                <a:path w="1276793" h="415944" extrusionOk="0">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53"/>
            <p:cNvSpPr/>
            <p:nvPr/>
          </p:nvSpPr>
          <p:spPr>
            <a:xfrm>
              <a:off x="12075222" y="89754"/>
              <a:ext cx="10633" cy="410357"/>
            </a:xfrm>
            <a:custGeom>
              <a:avLst/>
              <a:gdLst/>
              <a:ahLst/>
              <a:cxnLst/>
              <a:rect l="l" t="t" r="r" b="b"/>
              <a:pathLst>
                <a:path w="10633" h="410357" extrusionOk="0">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53"/>
            <p:cNvSpPr/>
            <p:nvPr/>
          </p:nvSpPr>
          <p:spPr>
            <a:xfrm>
              <a:off x="12076333" y="88992"/>
              <a:ext cx="634" cy="634"/>
            </a:xfrm>
            <a:custGeom>
              <a:avLst/>
              <a:gdLst/>
              <a:ahLst/>
              <a:cxnLst/>
              <a:rect l="l" t="t" r="r" b="b"/>
              <a:pathLst>
                <a:path w="634" h="634" extrusionOk="0">
                  <a:moveTo>
                    <a:pt x="635"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53"/>
            <p:cNvSpPr/>
            <p:nvPr/>
          </p:nvSpPr>
          <p:spPr>
            <a:xfrm>
              <a:off x="12077095" y="-10169"/>
              <a:ext cx="114652" cy="94336"/>
            </a:xfrm>
            <a:custGeom>
              <a:avLst/>
              <a:gdLst/>
              <a:ahLst/>
              <a:cxnLst/>
              <a:rect l="l" t="t" r="r" b="b"/>
              <a:pathLst>
                <a:path w="114652" h="94336" extrusionOk="0">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53"/>
            <p:cNvSpPr/>
            <p:nvPr/>
          </p:nvSpPr>
          <p:spPr>
            <a:xfrm>
              <a:off x="10472343" y="-445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53"/>
            <p:cNvSpPr/>
            <p:nvPr/>
          </p:nvSpPr>
          <p:spPr>
            <a:xfrm>
              <a:off x="10474619" y="-7757"/>
              <a:ext cx="56" cy="888"/>
            </a:xfrm>
            <a:custGeom>
              <a:avLst/>
              <a:gdLst/>
              <a:ahLst/>
              <a:cxnLst/>
              <a:rect l="l" t="t" r="r" b="b"/>
              <a:pathLst>
                <a:path w="56" h="888" extrusionOk="0">
                  <a:moveTo>
                    <a:pt x="10" y="762"/>
                  </a:moveTo>
                  <a:cubicBezTo>
                    <a:pt x="73" y="508"/>
                    <a:pt x="73" y="254"/>
                    <a:pt x="10" y="0"/>
                  </a:cubicBezTo>
                  <a:cubicBezTo>
                    <a:pt x="-3" y="292"/>
                    <a:pt x="-3" y="597"/>
                    <a:pt x="1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53"/>
            <p:cNvSpPr/>
            <p:nvPr/>
          </p:nvSpPr>
          <p:spPr>
            <a:xfrm>
              <a:off x="7815659" y="1046958"/>
              <a:ext cx="38979" cy="36947"/>
            </a:xfrm>
            <a:custGeom>
              <a:avLst/>
              <a:gdLst/>
              <a:ahLst/>
              <a:cxnLst/>
              <a:rect l="l" t="t" r="r" b="b"/>
              <a:pathLst>
                <a:path w="38979" h="36947" extrusionOk="0">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53"/>
            <p:cNvSpPr/>
            <p:nvPr/>
          </p:nvSpPr>
          <p:spPr>
            <a:xfrm>
              <a:off x="7804867" y="876188"/>
              <a:ext cx="10792" cy="204670"/>
            </a:xfrm>
            <a:custGeom>
              <a:avLst/>
              <a:gdLst/>
              <a:ahLst/>
              <a:cxnLst/>
              <a:rect l="l" t="t" r="r" b="b"/>
              <a:pathLst>
                <a:path w="10792" h="204670" extrusionOk="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53"/>
            <p:cNvSpPr/>
            <p:nvPr/>
          </p:nvSpPr>
          <p:spPr>
            <a:xfrm>
              <a:off x="7263347" y="70554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53"/>
            <p:cNvSpPr/>
            <p:nvPr/>
          </p:nvSpPr>
          <p:spPr>
            <a:xfrm>
              <a:off x="7266395" y="70478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53"/>
            <p:cNvSpPr/>
            <p:nvPr/>
          </p:nvSpPr>
          <p:spPr>
            <a:xfrm>
              <a:off x="7264363" y="70554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53"/>
            <p:cNvSpPr/>
            <p:nvPr/>
          </p:nvSpPr>
          <p:spPr>
            <a:xfrm>
              <a:off x="7268426" y="715194"/>
              <a:ext cx="540631" cy="160740"/>
            </a:xfrm>
            <a:custGeom>
              <a:avLst/>
              <a:gdLst/>
              <a:ahLst/>
              <a:cxnLst/>
              <a:rect l="l" t="t" r="r" b="b"/>
              <a:pathLst>
                <a:path w="540631" h="160740" extrusionOk="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53"/>
            <p:cNvSpPr/>
            <p:nvPr/>
          </p:nvSpPr>
          <p:spPr>
            <a:xfrm>
              <a:off x="7854004" y="840129"/>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53"/>
            <p:cNvSpPr/>
            <p:nvPr/>
          </p:nvSpPr>
          <p:spPr>
            <a:xfrm>
              <a:off x="7854512" y="841272"/>
              <a:ext cx="47" cy="761"/>
            </a:xfrm>
            <a:custGeom>
              <a:avLst/>
              <a:gdLst/>
              <a:ahLst/>
              <a:cxnLst/>
              <a:rect l="l" t="t" r="r" b="b"/>
              <a:pathLst>
                <a:path w="47" h="761" extrusionOk="0">
                  <a:moveTo>
                    <a:pt x="0" y="762"/>
                  </a:moveTo>
                  <a:cubicBezTo>
                    <a:pt x="64" y="508"/>
                    <a:pt x="64" y="254"/>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53"/>
            <p:cNvSpPr/>
            <p:nvPr/>
          </p:nvSpPr>
          <p:spPr>
            <a:xfrm>
              <a:off x="7851592" y="838733"/>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53"/>
            <p:cNvSpPr/>
            <p:nvPr/>
          </p:nvSpPr>
          <p:spPr>
            <a:xfrm>
              <a:off x="7263347" y="705496"/>
              <a:ext cx="888" cy="47"/>
            </a:xfrm>
            <a:custGeom>
              <a:avLst/>
              <a:gdLst/>
              <a:ahLst/>
              <a:cxnLst/>
              <a:rect l="l" t="t" r="r" b="b"/>
              <a:pathLst>
                <a:path w="888" h="47" extrusionOk="0">
                  <a:moveTo>
                    <a:pt x="889" y="48"/>
                  </a:moveTo>
                  <a:lnTo>
                    <a:pt x="889" y="48"/>
                  </a:lnTo>
                  <a:cubicBezTo>
                    <a:pt x="597" y="-16"/>
                    <a:pt x="292" y="-16"/>
                    <a:pt x="0" y="48"/>
                  </a:cubicBezTo>
                  <a:lnTo>
                    <a:pt x="0" y="48"/>
                  </a:lnTo>
                  <a:cubicBezTo>
                    <a:pt x="292" y="-3"/>
                    <a:pt x="597" y="-3"/>
                    <a:pt x="889" y="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53"/>
            <p:cNvSpPr/>
            <p:nvPr/>
          </p:nvSpPr>
          <p:spPr>
            <a:xfrm>
              <a:off x="7265125" y="705544"/>
              <a:ext cx="1143" cy="12696"/>
            </a:xfrm>
            <a:custGeom>
              <a:avLst/>
              <a:gdLst/>
              <a:ahLst/>
              <a:cxnLst/>
              <a:rect l="l" t="t" r="r" b="b"/>
              <a:pathLst>
                <a:path w="1143" h="12696" extrusionOk="0">
                  <a:moveTo>
                    <a:pt x="1016" y="0"/>
                  </a:moveTo>
                  <a:lnTo>
                    <a:pt x="0"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53"/>
            <p:cNvSpPr/>
            <p:nvPr/>
          </p:nvSpPr>
          <p:spPr>
            <a:xfrm>
              <a:off x="7267538" y="705544"/>
              <a:ext cx="583037" cy="139663"/>
            </a:xfrm>
            <a:custGeom>
              <a:avLst/>
              <a:gdLst/>
              <a:ahLst/>
              <a:cxnLst/>
              <a:rect l="l" t="t" r="r" b="b"/>
              <a:pathLst>
                <a:path w="583037" h="139663" extrusionOk="0">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53"/>
            <p:cNvSpPr/>
            <p:nvPr/>
          </p:nvSpPr>
          <p:spPr>
            <a:xfrm>
              <a:off x="7849179" y="83746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53"/>
            <p:cNvSpPr/>
            <p:nvPr/>
          </p:nvSpPr>
          <p:spPr>
            <a:xfrm>
              <a:off x="7850576" y="837971"/>
              <a:ext cx="888" cy="12696"/>
            </a:xfrm>
            <a:custGeom>
              <a:avLst/>
              <a:gdLst/>
              <a:ahLst/>
              <a:cxnLst/>
              <a:rect l="l" t="t" r="r" b="b"/>
              <a:pathLst>
                <a:path w="888" h="12696" extrusionOk="0">
                  <a:moveTo>
                    <a:pt x="889"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53"/>
            <p:cNvSpPr/>
            <p:nvPr/>
          </p:nvSpPr>
          <p:spPr>
            <a:xfrm>
              <a:off x="7843338" y="841653"/>
              <a:ext cx="10030" cy="212417"/>
            </a:xfrm>
            <a:custGeom>
              <a:avLst/>
              <a:gdLst/>
              <a:ahLst/>
              <a:cxnLst/>
              <a:rect l="l" t="t" r="r" b="b"/>
              <a:pathLst>
                <a:path w="10030" h="212417" extrusionOk="0">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53"/>
            <p:cNvSpPr/>
            <p:nvPr/>
          </p:nvSpPr>
          <p:spPr>
            <a:xfrm>
              <a:off x="7854258" y="84063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53"/>
            <p:cNvSpPr/>
            <p:nvPr/>
          </p:nvSpPr>
          <p:spPr>
            <a:xfrm>
              <a:off x="7853115" y="83898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53"/>
            <p:cNvSpPr/>
            <p:nvPr/>
          </p:nvSpPr>
          <p:spPr>
            <a:xfrm>
              <a:off x="7806645" y="837463"/>
              <a:ext cx="48317" cy="38597"/>
            </a:xfrm>
            <a:custGeom>
              <a:avLst/>
              <a:gdLst/>
              <a:ahLst/>
              <a:cxnLst/>
              <a:rect l="l" t="t" r="r" b="b"/>
              <a:pathLst>
                <a:path w="48317" h="38597" extrusionOk="0">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53"/>
            <p:cNvSpPr/>
            <p:nvPr/>
          </p:nvSpPr>
          <p:spPr>
            <a:xfrm>
              <a:off x="9147430" y="1283498"/>
              <a:ext cx="1254319" cy="376203"/>
            </a:xfrm>
            <a:custGeom>
              <a:avLst/>
              <a:gdLst/>
              <a:ahLst/>
              <a:cxnLst/>
              <a:rect l="l" t="t" r="r" b="b"/>
              <a:pathLst>
                <a:path w="1254319" h="376203" extrusionOk="0">
                  <a:moveTo>
                    <a:pt x="1254319" y="368585"/>
                  </a:moveTo>
                  <a:lnTo>
                    <a:pt x="94083" y="18791"/>
                  </a:lnTo>
                  <a:lnTo>
                    <a:pt x="0" y="0"/>
                  </a:lnTo>
                  <a:lnTo>
                    <a:pt x="0" y="0"/>
                  </a:lnTo>
                  <a:lnTo>
                    <a:pt x="1245812" y="376203"/>
                  </a:lnTo>
                  <a:lnTo>
                    <a:pt x="1252796" y="3706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53"/>
            <p:cNvSpPr/>
            <p:nvPr/>
          </p:nvSpPr>
          <p:spPr>
            <a:xfrm>
              <a:off x="10398829" y="1549367"/>
              <a:ext cx="141315" cy="107287"/>
            </a:xfrm>
            <a:custGeom>
              <a:avLst/>
              <a:gdLst/>
              <a:ahLst/>
              <a:cxnLst/>
              <a:rect l="l" t="t" r="r" b="b"/>
              <a:pathLst>
                <a:path w="141315" h="107287" extrusionOk="0">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53"/>
            <p:cNvSpPr/>
            <p:nvPr/>
          </p:nvSpPr>
          <p:spPr>
            <a:xfrm>
              <a:off x="6533534" y="1657543"/>
              <a:ext cx="12696" cy="12696"/>
            </a:xfrm>
            <a:custGeom>
              <a:avLst/>
              <a:gdLst/>
              <a:ahLst/>
              <a:cxnLst/>
              <a:rect l="l" t="t" r="r" b="b"/>
              <a:pathLst>
                <a:path w="12696" h="12696"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53"/>
            <p:cNvSpPr/>
            <p:nvPr/>
          </p:nvSpPr>
          <p:spPr>
            <a:xfrm>
              <a:off x="6538232" y="1559397"/>
              <a:ext cx="55866" cy="95352"/>
            </a:xfrm>
            <a:custGeom>
              <a:avLst/>
              <a:gdLst/>
              <a:ahLst/>
              <a:cxnLst/>
              <a:rect l="l" t="t" r="r" b="b"/>
              <a:pathLst>
                <a:path w="55866" h="95352" extrusionOk="0">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53"/>
            <p:cNvSpPr/>
            <p:nvPr/>
          </p:nvSpPr>
          <p:spPr>
            <a:xfrm>
              <a:off x="6533534" y="1657543"/>
              <a:ext cx="12696" cy="12696"/>
            </a:xfrm>
            <a:custGeom>
              <a:avLst/>
              <a:gdLst/>
              <a:ahLst/>
              <a:cxnLst/>
              <a:rect l="l" t="t" r="r" b="b"/>
              <a:pathLst>
                <a:path w="12696" h="12696"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53"/>
            <p:cNvSpPr/>
            <p:nvPr/>
          </p:nvSpPr>
          <p:spPr>
            <a:xfrm>
              <a:off x="5723731" y="1513308"/>
              <a:ext cx="809803" cy="144494"/>
            </a:xfrm>
            <a:custGeom>
              <a:avLst/>
              <a:gdLst/>
              <a:ahLst/>
              <a:cxnLst/>
              <a:rect l="l" t="t" r="r" b="b"/>
              <a:pathLst>
                <a:path w="809803" h="144494" extrusionOk="0">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 name="Google Shape;154;p53"/>
            <p:cNvSpPr/>
            <p:nvPr/>
          </p:nvSpPr>
          <p:spPr>
            <a:xfrm>
              <a:off x="6538867" y="1653480"/>
              <a:ext cx="12696" cy="634"/>
            </a:xfrm>
            <a:custGeom>
              <a:avLst/>
              <a:gdLst/>
              <a:ahLst/>
              <a:cxnLst/>
              <a:rect l="l" t="t" r="r" b="b"/>
              <a:pathLst>
                <a:path w="12696" h="634" extrusionOk="0">
                  <a:moveTo>
                    <a:pt x="0" y="0"/>
                  </a:moveTo>
                  <a:lnTo>
                    <a:pt x="0" y="0"/>
                  </a:lnTo>
                  <a:cubicBezTo>
                    <a:pt x="0" y="0"/>
                    <a:pt x="0" y="0"/>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53"/>
            <p:cNvSpPr/>
            <p:nvPr/>
          </p:nvSpPr>
          <p:spPr>
            <a:xfrm>
              <a:off x="5720372" y="1411608"/>
              <a:ext cx="56" cy="888"/>
            </a:xfrm>
            <a:custGeom>
              <a:avLst/>
              <a:gdLst/>
              <a:ahLst/>
              <a:cxnLst/>
              <a:rect l="l" t="t" r="r" b="b"/>
              <a:pathLst>
                <a:path w="56" h="888" extrusionOk="0">
                  <a:moveTo>
                    <a:pt x="57" y="0"/>
                  </a:moveTo>
                  <a:cubicBezTo>
                    <a:pt x="-19" y="292"/>
                    <a:pt x="-19" y="597"/>
                    <a:pt x="57" y="889"/>
                  </a:cubicBezTo>
                  <a:lnTo>
                    <a:pt x="57"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53"/>
            <p:cNvSpPr/>
            <p:nvPr/>
          </p:nvSpPr>
          <p:spPr>
            <a:xfrm>
              <a:off x="5720645" y="1414274"/>
              <a:ext cx="9941" cy="107336"/>
            </a:xfrm>
            <a:custGeom>
              <a:avLst/>
              <a:gdLst/>
              <a:ahLst/>
              <a:cxnLst/>
              <a:rect l="l" t="t" r="r" b="b"/>
              <a:pathLst>
                <a:path w="9941" h="107336" extrusionOk="0">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53"/>
            <p:cNvSpPr/>
            <p:nvPr/>
          </p:nvSpPr>
          <p:spPr>
            <a:xfrm>
              <a:off x="5719826" y="1413005"/>
              <a:ext cx="95" cy="1650"/>
            </a:xfrm>
            <a:custGeom>
              <a:avLst/>
              <a:gdLst/>
              <a:ahLst/>
              <a:cxnLst/>
              <a:rect l="l" t="t" r="r" b="b"/>
              <a:pathLst>
                <a:path w="95" h="1650" extrusionOk="0">
                  <a:moveTo>
                    <a:pt x="95" y="0"/>
                  </a:moveTo>
                  <a:lnTo>
                    <a:pt x="95" y="1651"/>
                  </a:lnTo>
                  <a:cubicBezTo>
                    <a:pt x="-32" y="1105"/>
                    <a:pt x="-32" y="546"/>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158;p53"/>
            <p:cNvSpPr/>
            <p:nvPr/>
          </p:nvSpPr>
          <p:spPr>
            <a:xfrm>
              <a:off x="5722334" y="1417956"/>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 name="Google Shape;159;p53"/>
            <p:cNvSpPr/>
            <p:nvPr/>
          </p:nvSpPr>
          <p:spPr>
            <a:xfrm>
              <a:off x="5720683" y="1303051"/>
              <a:ext cx="82275" cy="108175"/>
            </a:xfrm>
            <a:custGeom>
              <a:avLst/>
              <a:gdLst/>
              <a:ahLst/>
              <a:cxnLst/>
              <a:rect l="l" t="t" r="r" b="b"/>
              <a:pathLst>
                <a:path w="82275" h="108175" extrusionOk="0">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53"/>
            <p:cNvSpPr/>
            <p:nvPr/>
          </p:nvSpPr>
          <p:spPr>
            <a:xfrm>
              <a:off x="6592955" y="145338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p53"/>
            <p:cNvSpPr/>
            <p:nvPr/>
          </p:nvSpPr>
          <p:spPr>
            <a:xfrm>
              <a:off x="6595368" y="1456681"/>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53"/>
            <p:cNvSpPr/>
            <p:nvPr/>
          </p:nvSpPr>
          <p:spPr>
            <a:xfrm>
              <a:off x="6594225" y="145465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 name="Google Shape;163;p53"/>
            <p:cNvSpPr/>
            <p:nvPr/>
          </p:nvSpPr>
          <p:spPr>
            <a:xfrm>
              <a:off x="5794960" y="1302543"/>
              <a:ext cx="795328" cy="158074"/>
            </a:xfrm>
            <a:custGeom>
              <a:avLst/>
              <a:gdLst/>
              <a:ahLst/>
              <a:cxnLst/>
              <a:rect l="l" t="t" r="r" b="b"/>
              <a:pathLst>
                <a:path w="795328" h="158074" extrusionOk="0">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53"/>
            <p:cNvSpPr/>
            <p:nvPr/>
          </p:nvSpPr>
          <p:spPr>
            <a:xfrm>
              <a:off x="6591050" y="1452745"/>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53"/>
            <p:cNvSpPr/>
            <p:nvPr/>
          </p:nvSpPr>
          <p:spPr>
            <a:xfrm>
              <a:off x="6593463" y="1453888"/>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166;p53"/>
            <p:cNvSpPr/>
            <p:nvPr/>
          </p:nvSpPr>
          <p:spPr>
            <a:xfrm>
              <a:off x="6585210" y="1456554"/>
              <a:ext cx="10433" cy="109070"/>
            </a:xfrm>
            <a:custGeom>
              <a:avLst/>
              <a:gdLst/>
              <a:ahLst/>
              <a:cxnLst/>
              <a:rect l="l" t="t" r="r" b="b"/>
              <a:pathLst>
                <a:path w="10433" h="109070" extrusionOk="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53"/>
            <p:cNvSpPr/>
            <p:nvPr/>
          </p:nvSpPr>
          <p:spPr>
            <a:xfrm>
              <a:off x="6594479" y="1454903"/>
              <a:ext cx="47" cy="635"/>
            </a:xfrm>
            <a:custGeom>
              <a:avLst/>
              <a:gdLst/>
              <a:ahLst/>
              <a:cxnLst/>
              <a:rect l="l" t="t" r="r" b="b"/>
              <a:pathLst>
                <a:path w="47" h="635" extrusionOk="0">
                  <a:moveTo>
                    <a:pt x="0" y="635"/>
                  </a:moveTo>
                  <a:cubicBezTo>
                    <a:pt x="64" y="432"/>
                    <a:pt x="64" y="203"/>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 name="Google Shape;168;p53"/>
            <p:cNvSpPr/>
            <p:nvPr/>
          </p:nvSpPr>
          <p:spPr>
            <a:xfrm>
              <a:off x="6589527" y="145223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169;p53"/>
            <p:cNvSpPr/>
            <p:nvPr/>
          </p:nvSpPr>
          <p:spPr>
            <a:xfrm>
              <a:off x="6530995" y="1451095"/>
              <a:ext cx="61856" cy="95733"/>
            </a:xfrm>
            <a:custGeom>
              <a:avLst/>
              <a:gdLst/>
              <a:ahLst/>
              <a:cxnLst/>
              <a:rect l="l" t="t" r="r" b="b"/>
              <a:pathLst>
                <a:path w="61856" h="95733" extrusionOk="0">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 name="Google Shape;170;p53"/>
            <p:cNvSpPr/>
            <p:nvPr/>
          </p:nvSpPr>
          <p:spPr>
            <a:xfrm>
              <a:off x="6528202" y="1550002"/>
              <a:ext cx="10712" cy="108558"/>
            </a:xfrm>
            <a:custGeom>
              <a:avLst/>
              <a:gdLst/>
              <a:ahLst/>
              <a:cxnLst/>
              <a:rect l="l" t="t" r="r" b="b"/>
              <a:pathLst>
                <a:path w="10712" h="108558" extrusionOk="0">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171;p53"/>
            <p:cNvSpPr/>
            <p:nvPr/>
          </p:nvSpPr>
          <p:spPr>
            <a:xfrm>
              <a:off x="5719921" y="1409865"/>
              <a:ext cx="818231" cy="143695"/>
            </a:xfrm>
            <a:custGeom>
              <a:avLst/>
              <a:gdLst/>
              <a:ahLst/>
              <a:cxnLst/>
              <a:rect l="l" t="t" r="r" b="b"/>
              <a:pathLst>
                <a:path w="818231" h="143695" extrusionOk="0">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172;p53"/>
            <p:cNvSpPr/>
            <p:nvPr/>
          </p:nvSpPr>
          <p:spPr>
            <a:xfrm>
              <a:off x="4083936" y="983729"/>
              <a:ext cx="175216" cy="148170"/>
            </a:xfrm>
            <a:custGeom>
              <a:avLst/>
              <a:gdLst/>
              <a:ahLst/>
              <a:cxnLst/>
              <a:rect l="l" t="t" r="r" b="b"/>
              <a:pathLst>
                <a:path w="175216" h="148170" extrusionOk="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 name="Google Shape;173;p53"/>
            <p:cNvSpPr/>
            <p:nvPr/>
          </p:nvSpPr>
          <p:spPr>
            <a:xfrm>
              <a:off x="4085332" y="1130249"/>
              <a:ext cx="12696" cy="761"/>
            </a:xfrm>
            <a:custGeom>
              <a:avLst/>
              <a:gdLst/>
              <a:ahLst/>
              <a:cxnLst/>
              <a:rect l="l" t="t" r="r" b="b"/>
              <a:pathLst>
                <a:path w="12696" h="761" extrusionOk="0">
                  <a:moveTo>
                    <a:pt x="0" y="0"/>
                  </a:moveTo>
                  <a:lnTo>
                    <a:pt x="0" y="0"/>
                  </a:lnTo>
                  <a:cubicBezTo>
                    <a:pt x="0" y="0"/>
                    <a:pt x="0" y="0"/>
                    <a:pt x="0" y="762"/>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174;p53"/>
            <p:cNvSpPr/>
            <p:nvPr/>
          </p:nvSpPr>
          <p:spPr>
            <a:xfrm>
              <a:off x="5716" y="100673"/>
              <a:ext cx="4074411" cy="1033011"/>
            </a:xfrm>
            <a:custGeom>
              <a:avLst/>
              <a:gdLst/>
              <a:ahLst/>
              <a:cxnLst/>
              <a:rect l="l" t="t" r="r" b="b"/>
              <a:pathLst>
                <a:path w="4074411" h="1033011" extrusionOk="0">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175;p53"/>
            <p:cNvSpPr/>
            <p:nvPr/>
          </p:nvSpPr>
          <p:spPr>
            <a:xfrm>
              <a:off x="4074794" y="1027406"/>
              <a:ext cx="10538" cy="106531"/>
            </a:xfrm>
            <a:custGeom>
              <a:avLst/>
              <a:gdLst/>
              <a:ahLst/>
              <a:cxnLst/>
              <a:rect l="l" t="t" r="r" b="b"/>
              <a:pathLst>
                <a:path w="10538" h="106531" extrusionOk="0">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53"/>
            <p:cNvSpPr/>
            <p:nvPr/>
          </p:nvSpPr>
          <p:spPr>
            <a:xfrm>
              <a:off x="4080127" y="1029183"/>
              <a:ext cx="3301" cy="1142"/>
            </a:xfrm>
            <a:custGeom>
              <a:avLst/>
              <a:gdLst/>
              <a:ahLst/>
              <a:cxnLst/>
              <a:rect l="l" t="t" r="r" b="b"/>
              <a:pathLst>
                <a:path w="3301" h="1142" extrusionOk="0">
                  <a:moveTo>
                    <a:pt x="3301" y="0"/>
                  </a:moveTo>
                  <a:cubicBezTo>
                    <a:pt x="2336" y="698"/>
                    <a:pt x="1193" y="1092"/>
                    <a:pt x="0" y="1143"/>
                  </a:cubicBezTo>
                  <a:cubicBezTo>
                    <a:pt x="1193" y="1117"/>
                    <a:pt x="2349" y="711"/>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53"/>
            <p:cNvSpPr/>
            <p:nvPr/>
          </p:nvSpPr>
          <p:spPr>
            <a:xfrm>
              <a:off x="5716" y="-2932"/>
              <a:ext cx="4074411" cy="1033003"/>
            </a:xfrm>
            <a:custGeom>
              <a:avLst/>
              <a:gdLst/>
              <a:ahLst/>
              <a:cxnLst/>
              <a:rect l="l" t="t" r="r" b="b"/>
              <a:pathLst>
                <a:path w="4074411" h="1033003" extrusionOk="0">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53"/>
            <p:cNvSpPr/>
            <p:nvPr/>
          </p:nvSpPr>
          <p:spPr>
            <a:xfrm>
              <a:off x="4260930" y="879489"/>
              <a:ext cx="12696" cy="634"/>
            </a:xfrm>
            <a:custGeom>
              <a:avLst/>
              <a:gdLst/>
              <a:ahLst/>
              <a:cxnLst/>
              <a:rect l="l" t="t" r="r" b="b"/>
              <a:pathLst>
                <a:path w="12696" h="634" extrusionOk="0">
                  <a:moveTo>
                    <a:pt x="0"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53"/>
            <p:cNvSpPr/>
            <p:nvPr/>
          </p:nvSpPr>
          <p:spPr>
            <a:xfrm>
              <a:off x="4261437" y="881266"/>
              <a:ext cx="12696" cy="761"/>
            </a:xfrm>
            <a:custGeom>
              <a:avLst/>
              <a:gdLst/>
              <a:ahLst/>
              <a:cxnLst/>
              <a:rect l="l" t="t" r="r" b="b"/>
              <a:pathLst>
                <a:path w="12696" h="761" extrusionOk="0">
                  <a:moveTo>
                    <a:pt x="0" y="762"/>
                  </a:moveTo>
                  <a:cubicBezTo>
                    <a:pt x="0" y="762"/>
                    <a:pt x="0" y="762"/>
                    <a:pt x="0" y="0"/>
                  </a:cubicBezTo>
                  <a:lnTo>
                    <a:pt x="0" y="0"/>
                  </a:lnTo>
                  <a:cubicBezTo>
                    <a:pt x="0" y="0"/>
                    <a:pt x="0" y="635"/>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53"/>
            <p:cNvSpPr/>
            <p:nvPr/>
          </p:nvSpPr>
          <p:spPr>
            <a:xfrm>
              <a:off x="4258390" y="878727"/>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53"/>
            <p:cNvSpPr/>
            <p:nvPr/>
          </p:nvSpPr>
          <p:spPr>
            <a:xfrm>
              <a:off x="678430" y="-12696"/>
              <a:ext cx="3578310" cy="897391"/>
            </a:xfrm>
            <a:custGeom>
              <a:avLst/>
              <a:gdLst/>
              <a:ahLst/>
              <a:cxnLst/>
              <a:rect l="l" t="t" r="r" b="b"/>
              <a:pathLst>
                <a:path w="3578310" h="897391" extrusionOk="0">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53"/>
            <p:cNvSpPr/>
            <p:nvPr/>
          </p:nvSpPr>
          <p:spPr>
            <a:xfrm>
              <a:off x="4258263" y="87783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53"/>
            <p:cNvSpPr/>
            <p:nvPr/>
          </p:nvSpPr>
          <p:spPr>
            <a:xfrm>
              <a:off x="4256105" y="87745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53"/>
            <p:cNvSpPr/>
            <p:nvPr/>
          </p:nvSpPr>
          <p:spPr>
            <a:xfrm>
              <a:off x="4261056" y="88063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53"/>
            <p:cNvSpPr/>
            <p:nvPr/>
          </p:nvSpPr>
          <p:spPr>
            <a:xfrm>
              <a:off x="4259406" y="878981"/>
              <a:ext cx="635" cy="12696"/>
            </a:xfrm>
            <a:custGeom>
              <a:avLst/>
              <a:gdLst/>
              <a:ahLst/>
              <a:cxnLst/>
              <a:rect l="l" t="t" r="r" b="b"/>
              <a:pathLst>
                <a:path w="635" h="12696" extrusionOk="0">
                  <a:moveTo>
                    <a:pt x="635" y="0"/>
                  </a:moveTo>
                  <a:lnTo>
                    <a:pt x="63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53"/>
            <p:cNvSpPr/>
            <p:nvPr/>
          </p:nvSpPr>
          <p:spPr>
            <a:xfrm>
              <a:off x="4250645" y="881647"/>
              <a:ext cx="10726" cy="109197"/>
            </a:xfrm>
            <a:custGeom>
              <a:avLst/>
              <a:gdLst/>
              <a:ahLst/>
              <a:cxnLst/>
              <a:rect l="l" t="t" r="r" b="b"/>
              <a:pathLst>
                <a:path w="10726" h="109197" extrusionOk="0">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53"/>
            <p:cNvSpPr/>
            <p:nvPr/>
          </p:nvSpPr>
          <p:spPr>
            <a:xfrm>
              <a:off x="4075526" y="877457"/>
              <a:ext cx="186480" cy="152233"/>
            </a:xfrm>
            <a:custGeom>
              <a:avLst/>
              <a:gdLst/>
              <a:ahLst/>
              <a:cxnLst/>
              <a:rect l="l" t="t" r="r" b="b"/>
              <a:pathLst>
                <a:path w="186480" h="152233" extrusionOk="0">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53"/>
            <p:cNvSpPr/>
            <p:nvPr/>
          </p:nvSpPr>
          <p:spPr>
            <a:xfrm>
              <a:off x="5459256" y="1332127"/>
              <a:ext cx="94464" cy="128236"/>
            </a:xfrm>
            <a:custGeom>
              <a:avLst/>
              <a:gdLst/>
              <a:ahLst/>
              <a:cxnLst/>
              <a:rect l="l" t="t" r="r" b="b"/>
              <a:pathLst>
                <a:path w="94464" h="128236" extrusionOk="0">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53"/>
            <p:cNvSpPr/>
            <p:nvPr/>
          </p:nvSpPr>
          <p:spPr>
            <a:xfrm>
              <a:off x="4374058" y="1257597"/>
              <a:ext cx="1080246" cy="204416"/>
            </a:xfrm>
            <a:custGeom>
              <a:avLst/>
              <a:gdLst/>
              <a:ahLst/>
              <a:cxnLst/>
              <a:rect l="l" t="t" r="r" b="b"/>
              <a:pathLst>
                <a:path w="1080246" h="204416" extrusionOk="0">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53"/>
            <p:cNvSpPr/>
            <p:nvPr/>
          </p:nvSpPr>
          <p:spPr>
            <a:xfrm>
              <a:off x="5460145" y="1458078"/>
              <a:ext cx="12696" cy="988"/>
            </a:xfrm>
            <a:custGeom>
              <a:avLst/>
              <a:gdLst/>
              <a:ahLst/>
              <a:cxnLst/>
              <a:rect l="l" t="t" r="r" b="b"/>
              <a:pathLst>
                <a:path w="12696" h="988" extrusionOk="0">
                  <a:moveTo>
                    <a:pt x="0" y="0"/>
                  </a:moveTo>
                  <a:lnTo>
                    <a:pt x="0" y="0"/>
                  </a:lnTo>
                  <a:cubicBezTo>
                    <a:pt x="0" y="0"/>
                    <a:pt x="0" y="0"/>
                    <a:pt x="0" y="762"/>
                  </a:cubicBezTo>
                  <a:cubicBezTo>
                    <a:pt x="0" y="1524"/>
                    <a:pt x="0"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53"/>
            <p:cNvSpPr/>
            <p:nvPr/>
          </p:nvSpPr>
          <p:spPr>
            <a:xfrm>
              <a:off x="4371011" y="1155769"/>
              <a:ext cx="12696" cy="761"/>
            </a:xfrm>
            <a:custGeom>
              <a:avLst/>
              <a:gdLst/>
              <a:ahLst/>
              <a:cxnLst/>
              <a:rect l="l" t="t" r="r" b="b"/>
              <a:pathLst>
                <a:path w="12696" h="761" extrusionOk="0">
                  <a:moveTo>
                    <a:pt x="0" y="0"/>
                  </a:move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53"/>
            <p:cNvSpPr/>
            <p:nvPr/>
          </p:nvSpPr>
          <p:spPr>
            <a:xfrm>
              <a:off x="4371687" y="1158436"/>
              <a:ext cx="9354" cy="106167"/>
            </a:xfrm>
            <a:custGeom>
              <a:avLst/>
              <a:gdLst/>
              <a:ahLst/>
              <a:cxnLst/>
              <a:rect l="l" t="t" r="r" b="b"/>
              <a:pathLst>
                <a:path w="9354" h="106167" extrusionOk="0">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53"/>
            <p:cNvSpPr/>
            <p:nvPr/>
          </p:nvSpPr>
          <p:spPr>
            <a:xfrm>
              <a:off x="4505216" y="999473"/>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53"/>
            <p:cNvSpPr/>
            <p:nvPr/>
          </p:nvSpPr>
          <p:spPr>
            <a:xfrm>
              <a:off x="4370374" y="1155515"/>
              <a:ext cx="256" cy="1015"/>
            </a:xfrm>
            <a:custGeom>
              <a:avLst/>
              <a:gdLst/>
              <a:ahLst/>
              <a:cxnLst/>
              <a:rect l="l" t="t" r="r" b="b"/>
              <a:pathLst>
                <a:path w="256" h="1015" extrusionOk="0">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53"/>
            <p:cNvSpPr/>
            <p:nvPr/>
          </p:nvSpPr>
          <p:spPr>
            <a:xfrm>
              <a:off x="4371392" y="1000235"/>
              <a:ext cx="140173" cy="154772"/>
            </a:xfrm>
            <a:custGeom>
              <a:avLst/>
              <a:gdLst/>
              <a:ahLst/>
              <a:cxnLst/>
              <a:rect l="l" t="t" r="r" b="b"/>
              <a:pathLst>
                <a:path w="140173" h="154772" extrusionOk="0">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53"/>
            <p:cNvSpPr/>
            <p:nvPr/>
          </p:nvSpPr>
          <p:spPr>
            <a:xfrm>
              <a:off x="4371646" y="1162625"/>
              <a:ext cx="635" cy="12696"/>
            </a:xfrm>
            <a:custGeom>
              <a:avLst/>
              <a:gdLst/>
              <a:ahLst/>
              <a:cxnLst/>
              <a:rect l="l" t="t" r="r" b="b"/>
              <a:pathLst>
                <a:path w="635" h="12696" extrusionOk="0">
                  <a:moveTo>
                    <a:pt x="635" y="0"/>
                  </a:moveTo>
                  <a:lnTo>
                    <a:pt x="635" y="0"/>
                  </a:lnTo>
                  <a:cubicBezTo>
                    <a:pt x="635" y="0"/>
                    <a:pt x="635"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53"/>
            <p:cNvSpPr/>
            <p:nvPr/>
          </p:nvSpPr>
          <p:spPr>
            <a:xfrm>
              <a:off x="5554228" y="1227760"/>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53"/>
            <p:cNvSpPr/>
            <p:nvPr/>
          </p:nvSpPr>
          <p:spPr>
            <a:xfrm>
              <a:off x="5554228" y="122966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53"/>
            <p:cNvSpPr/>
            <p:nvPr/>
          </p:nvSpPr>
          <p:spPr>
            <a:xfrm>
              <a:off x="5552704" y="1226109"/>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53"/>
            <p:cNvSpPr/>
            <p:nvPr/>
          </p:nvSpPr>
          <p:spPr>
            <a:xfrm>
              <a:off x="4504217" y="997483"/>
              <a:ext cx="1046074" cy="234974"/>
            </a:xfrm>
            <a:custGeom>
              <a:avLst/>
              <a:gdLst/>
              <a:ahLst/>
              <a:cxnLst/>
              <a:rect l="l" t="t" r="r" b="b"/>
              <a:pathLst>
                <a:path w="1046074" h="234974" extrusionOk="0">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 name="Google Shape;201;p53"/>
            <p:cNvSpPr/>
            <p:nvPr/>
          </p:nvSpPr>
          <p:spPr>
            <a:xfrm>
              <a:off x="5550927" y="1226033"/>
              <a:ext cx="888" cy="76"/>
            </a:xfrm>
            <a:custGeom>
              <a:avLst/>
              <a:gdLst/>
              <a:ahLst/>
              <a:cxnLst/>
              <a:rect l="l" t="t" r="r" b="b"/>
              <a:pathLst>
                <a:path w="888" h="76" extrusionOk="0">
                  <a:moveTo>
                    <a:pt x="889" y="76"/>
                  </a:moveTo>
                  <a:cubicBezTo>
                    <a:pt x="597" y="-25"/>
                    <a:pt x="292" y="-25"/>
                    <a:pt x="0" y="76"/>
                  </a:cubicBezTo>
                  <a:lnTo>
                    <a:pt x="0" y="76"/>
                  </a:lnTo>
                  <a:cubicBezTo>
                    <a:pt x="292" y="0"/>
                    <a:pt x="597" y="0"/>
                    <a:pt x="889" y="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 name="Google Shape;202;p53"/>
            <p:cNvSpPr/>
            <p:nvPr/>
          </p:nvSpPr>
          <p:spPr>
            <a:xfrm>
              <a:off x="5543436" y="1229537"/>
              <a:ext cx="10800" cy="108798"/>
            </a:xfrm>
            <a:custGeom>
              <a:avLst/>
              <a:gdLst/>
              <a:ahLst/>
              <a:cxnLst/>
              <a:rect l="l" t="t" r="r" b="b"/>
              <a:pathLst>
                <a:path w="10800" h="108798" extrusionOk="0">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 name="Google Shape;203;p53"/>
            <p:cNvSpPr/>
            <p:nvPr/>
          </p:nvSpPr>
          <p:spPr>
            <a:xfrm>
              <a:off x="5552704" y="1226363"/>
              <a:ext cx="634" cy="635"/>
            </a:xfrm>
            <a:custGeom>
              <a:avLst/>
              <a:gdLst/>
              <a:ahLst/>
              <a:cxnLst/>
              <a:rect l="l" t="t" r="r" b="b"/>
              <a:pathLst>
                <a:path w="634" h="635" extrusionOk="0">
                  <a:moveTo>
                    <a:pt x="635"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53"/>
            <p:cNvSpPr/>
            <p:nvPr/>
          </p:nvSpPr>
          <p:spPr>
            <a:xfrm>
              <a:off x="5549276" y="122509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53"/>
            <p:cNvSpPr/>
            <p:nvPr/>
          </p:nvSpPr>
          <p:spPr>
            <a:xfrm>
              <a:off x="5554228" y="1227760"/>
              <a:ext cx="12696" cy="888"/>
            </a:xfrm>
            <a:custGeom>
              <a:avLst/>
              <a:gdLst/>
              <a:ahLst/>
              <a:cxnLst/>
              <a:rect l="l" t="t" r="r" b="b"/>
              <a:pathLst>
                <a:path w="12696" h="888" extrusionOk="0">
                  <a:moveTo>
                    <a:pt x="0" y="889"/>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206;p53"/>
            <p:cNvSpPr/>
            <p:nvPr/>
          </p:nvSpPr>
          <p:spPr>
            <a:xfrm>
              <a:off x="5452653" y="1225220"/>
              <a:ext cx="100439" cy="128871"/>
            </a:xfrm>
            <a:custGeom>
              <a:avLst/>
              <a:gdLst/>
              <a:ahLst/>
              <a:cxnLst/>
              <a:rect l="l" t="t" r="r" b="b"/>
              <a:pathLst>
                <a:path w="100439" h="128871" extrusionOk="0">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207;p53"/>
            <p:cNvSpPr/>
            <p:nvPr/>
          </p:nvSpPr>
          <p:spPr>
            <a:xfrm>
              <a:off x="5449479" y="1353076"/>
              <a:ext cx="10712" cy="109090"/>
            </a:xfrm>
            <a:custGeom>
              <a:avLst/>
              <a:gdLst/>
              <a:ahLst/>
              <a:cxnLst/>
              <a:rect l="l" t="t" r="r" b="b"/>
              <a:pathLst>
                <a:path w="10712" h="109090" extrusionOk="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208;p53"/>
            <p:cNvSpPr/>
            <p:nvPr/>
          </p:nvSpPr>
          <p:spPr>
            <a:xfrm>
              <a:off x="4370319" y="1153023"/>
              <a:ext cx="1089130" cy="204759"/>
            </a:xfrm>
            <a:custGeom>
              <a:avLst/>
              <a:gdLst/>
              <a:ahLst/>
              <a:cxnLst/>
              <a:rect l="l" t="t" r="r" b="b"/>
              <a:pathLst>
                <a:path w="1089130" h="204759" extrusionOk="0">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53"/>
            <p:cNvSpPr/>
            <p:nvPr/>
          </p:nvSpPr>
          <p:spPr>
            <a:xfrm>
              <a:off x="8659109" y="2038698"/>
              <a:ext cx="97638" cy="84687"/>
            </a:xfrm>
            <a:custGeom>
              <a:avLst/>
              <a:gdLst/>
              <a:ahLst/>
              <a:cxnLst/>
              <a:rect l="l" t="t" r="r" b="b"/>
              <a:pathLst>
                <a:path w="97638" h="84687" extrusionOk="0">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210;p53"/>
            <p:cNvSpPr/>
            <p:nvPr/>
          </p:nvSpPr>
          <p:spPr>
            <a:xfrm>
              <a:off x="8257636" y="2018257"/>
              <a:ext cx="397410" cy="106906"/>
            </a:xfrm>
            <a:custGeom>
              <a:avLst/>
              <a:gdLst/>
              <a:ahLst/>
              <a:cxnLst/>
              <a:rect l="l" t="t" r="r" b="b"/>
              <a:pathLst>
                <a:path w="397410" h="106906" extrusionOk="0">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53"/>
            <p:cNvSpPr/>
            <p:nvPr/>
          </p:nvSpPr>
          <p:spPr>
            <a:xfrm>
              <a:off x="8660507" y="2121480"/>
              <a:ext cx="47" cy="761"/>
            </a:xfrm>
            <a:custGeom>
              <a:avLst/>
              <a:gdLst/>
              <a:ahLst/>
              <a:cxnLst/>
              <a:rect l="l" t="t" r="r" b="b"/>
              <a:pathLst>
                <a:path w="47" h="761" extrusionOk="0">
                  <a:moveTo>
                    <a:pt x="0" y="0"/>
                  </a:moveTo>
                  <a:cubicBezTo>
                    <a:pt x="0" y="0"/>
                    <a:pt x="0" y="0"/>
                    <a:pt x="0" y="0"/>
                  </a:cubicBezTo>
                  <a:cubicBezTo>
                    <a:pt x="64" y="254"/>
                    <a:pt x="64"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212;p53"/>
            <p:cNvSpPr/>
            <p:nvPr/>
          </p:nvSpPr>
          <p:spPr>
            <a:xfrm>
              <a:off x="8255605" y="191528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213;p53"/>
            <p:cNvSpPr/>
            <p:nvPr/>
          </p:nvSpPr>
          <p:spPr>
            <a:xfrm>
              <a:off x="8254405" y="1916810"/>
              <a:ext cx="56" cy="56"/>
            </a:xfrm>
            <a:custGeom>
              <a:avLst/>
              <a:gdLst/>
              <a:ahLst/>
              <a:cxnLst/>
              <a:rect l="l" t="t" r="r" b="b"/>
              <a:pathLst>
                <a:path w="56" h="56" extrusionOk="0">
                  <a:moveTo>
                    <a:pt x="56" y="0"/>
                  </a:moveTo>
                  <a:lnTo>
                    <a:pt x="56" y="0"/>
                  </a:lnTo>
                  <a:lnTo>
                    <a:pt x="56" y="0"/>
                  </a:lnTo>
                  <a:cubicBezTo>
                    <a:pt x="56" y="0"/>
                    <a:pt x="-71" y="127"/>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214;p53"/>
            <p:cNvSpPr/>
            <p:nvPr/>
          </p:nvSpPr>
          <p:spPr>
            <a:xfrm>
              <a:off x="8255303" y="1920111"/>
              <a:ext cx="9443" cy="106493"/>
            </a:xfrm>
            <a:custGeom>
              <a:avLst/>
              <a:gdLst/>
              <a:ahLst/>
              <a:cxnLst/>
              <a:rect l="l" t="t" r="r" b="b"/>
              <a:pathLst>
                <a:path w="9443" h="106493" extrusionOk="0">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215;p53"/>
            <p:cNvSpPr/>
            <p:nvPr/>
          </p:nvSpPr>
          <p:spPr>
            <a:xfrm>
              <a:off x="8649714" y="2018510"/>
              <a:ext cx="10830" cy="106277"/>
            </a:xfrm>
            <a:custGeom>
              <a:avLst/>
              <a:gdLst/>
              <a:ahLst/>
              <a:cxnLst/>
              <a:rect l="l" t="t" r="r" b="b"/>
              <a:pathLst>
                <a:path w="10830" h="106277" extrusionOk="0">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216;p53"/>
            <p:cNvSpPr/>
            <p:nvPr/>
          </p:nvSpPr>
          <p:spPr>
            <a:xfrm>
              <a:off x="8254334" y="1916175"/>
              <a:ext cx="12696" cy="1015"/>
            </a:xfrm>
            <a:custGeom>
              <a:avLst/>
              <a:gdLst/>
              <a:ahLst/>
              <a:cxnLst/>
              <a:rect l="l" t="t" r="r" b="b"/>
              <a:pathLst>
                <a:path w="12696" h="1015" extrusionOk="0">
                  <a:moveTo>
                    <a:pt x="0" y="1016"/>
                  </a:moveTo>
                  <a:lnTo>
                    <a:pt x="0" y="1016"/>
                  </a:lnTo>
                  <a:lnTo>
                    <a:pt x="0" y="1016"/>
                  </a:lnTo>
                  <a:cubicBezTo>
                    <a:pt x="0" y="1016"/>
                    <a:pt x="0"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217;p53"/>
            <p:cNvSpPr/>
            <p:nvPr/>
          </p:nvSpPr>
          <p:spPr>
            <a:xfrm>
              <a:off x="8255350" y="1915413"/>
              <a:ext cx="761" cy="888"/>
            </a:xfrm>
            <a:custGeom>
              <a:avLst/>
              <a:gdLst/>
              <a:ahLst/>
              <a:cxnLst/>
              <a:rect l="l" t="t" r="r" b="b"/>
              <a:pathLst>
                <a:path w="761" h="888" extrusionOk="0">
                  <a:moveTo>
                    <a:pt x="0" y="127"/>
                  </a:moveTo>
                  <a:lnTo>
                    <a:pt x="0" y="888"/>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218;p53"/>
            <p:cNvSpPr/>
            <p:nvPr/>
          </p:nvSpPr>
          <p:spPr>
            <a:xfrm>
              <a:off x="8655300" y="2020288"/>
              <a:ext cx="3428" cy="1143"/>
            </a:xfrm>
            <a:custGeom>
              <a:avLst/>
              <a:gdLst/>
              <a:ahLst/>
              <a:cxnLst/>
              <a:rect l="l" t="t" r="r" b="b"/>
              <a:pathLst>
                <a:path w="3428" h="1143" extrusionOk="0">
                  <a:moveTo>
                    <a:pt x="3428" y="0"/>
                  </a:moveTo>
                  <a:cubicBezTo>
                    <a:pt x="2438" y="749"/>
                    <a:pt x="1245" y="1155"/>
                    <a:pt x="0" y="1143"/>
                  </a:cubicBezTo>
                  <a:cubicBezTo>
                    <a:pt x="1231" y="1155"/>
                    <a:pt x="2438" y="749"/>
                    <a:pt x="34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219;p53"/>
            <p:cNvSpPr/>
            <p:nvPr/>
          </p:nvSpPr>
          <p:spPr>
            <a:xfrm>
              <a:off x="8258017" y="1916810"/>
              <a:ext cx="397410" cy="105002"/>
            </a:xfrm>
            <a:custGeom>
              <a:avLst/>
              <a:gdLst/>
              <a:ahLst/>
              <a:cxnLst/>
              <a:rect l="l" t="t" r="r" b="b"/>
              <a:pathLst>
                <a:path w="397410" h="105002" extrusionOk="0">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220;p53"/>
            <p:cNvSpPr/>
            <p:nvPr/>
          </p:nvSpPr>
          <p:spPr>
            <a:xfrm>
              <a:off x="8650708" y="1939156"/>
              <a:ext cx="97660" cy="82404"/>
            </a:xfrm>
            <a:custGeom>
              <a:avLst/>
              <a:gdLst/>
              <a:ahLst/>
              <a:cxnLst/>
              <a:rect l="l" t="t" r="r" b="b"/>
              <a:pathLst>
                <a:path w="97660" h="82404" extrusionOk="0">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53"/>
            <p:cNvSpPr/>
            <p:nvPr/>
          </p:nvSpPr>
          <p:spPr>
            <a:xfrm>
              <a:off x="8757256" y="1934331"/>
              <a:ext cx="12696" cy="12696"/>
            </a:xfrm>
            <a:custGeom>
              <a:avLst/>
              <a:gdLst/>
              <a:ahLst/>
              <a:cxnLst/>
              <a:rect l="l" t="t" r="r" b="b"/>
              <a:pathLst>
                <a:path w="12696" h="12696" extrusionOk="0">
                  <a:moveTo>
                    <a:pt x="0" y="0"/>
                  </a:moveTo>
                  <a:cubicBezTo>
                    <a:pt x="0" y="0"/>
                    <a:pt x="0"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222;p53"/>
            <p:cNvSpPr/>
            <p:nvPr/>
          </p:nvSpPr>
          <p:spPr>
            <a:xfrm>
              <a:off x="8755097" y="1933061"/>
              <a:ext cx="761" cy="12696"/>
            </a:xfrm>
            <a:custGeom>
              <a:avLst/>
              <a:gdLst/>
              <a:ahLst/>
              <a:cxnLst/>
              <a:rect l="l" t="t" r="r" b="b"/>
              <a:pathLst>
                <a:path w="761" h="12696" extrusionOk="0">
                  <a:moveTo>
                    <a:pt x="762" y="0"/>
                  </a:moveTo>
                  <a:lnTo>
                    <a:pt x="0" y="0"/>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53"/>
            <p:cNvSpPr/>
            <p:nvPr/>
          </p:nvSpPr>
          <p:spPr>
            <a:xfrm>
              <a:off x="8758145" y="1935347"/>
              <a:ext cx="47" cy="762"/>
            </a:xfrm>
            <a:custGeom>
              <a:avLst/>
              <a:gdLst/>
              <a:ahLst/>
              <a:cxnLst/>
              <a:rect l="l" t="t" r="r" b="b"/>
              <a:pathLst>
                <a:path w="47" h="762" extrusionOk="0">
                  <a:moveTo>
                    <a:pt x="0" y="762"/>
                  </a:moveTo>
                  <a:lnTo>
                    <a:pt x="0" y="0"/>
                  </a:lnTo>
                  <a:cubicBezTo>
                    <a:pt x="63" y="203"/>
                    <a:pt x="63" y="432"/>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4" name="Google Shape;224;p53"/>
            <p:cNvSpPr/>
            <p:nvPr/>
          </p:nvSpPr>
          <p:spPr>
            <a:xfrm>
              <a:off x="8581024" y="1889258"/>
              <a:ext cx="634" cy="761"/>
            </a:xfrm>
            <a:custGeom>
              <a:avLst/>
              <a:gdLst/>
              <a:ahLst/>
              <a:cxnLst/>
              <a:rect l="l" t="t" r="r" b="b"/>
              <a:pathLst>
                <a:path w="634" h="761" extrusionOk="0">
                  <a:moveTo>
                    <a:pt x="635" y="762"/>
                  </a:moveTo>
                  <a:lnTo>
                    <a:pt x="635"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5" name="Google Shape;225;p53"/>
            <p:cNvSpPr/>
            <p:nvPr/>
          </p:nvSpPr>
          <p:spPr>
            <a:xfrm>
              <a:off x="8582675" y="1816633"/>
              <a:ext cx="80624" cy="68181"/>
            </a:xfrm>
            <a:custGeom>
              <a:avLst/>
              <a:gdLst/>
              <a:ahLst/>
              <a:cxnLst/>
              <a:rect l="l" t="t" r="r" b="b"/>
              <a:pathLst>
                <a:path w="80624" h="68181" extrusionOk="0">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6" name="Google Shape;226;p53"/>
            <p:cNvSpPr/>
            <p:nvPr/>
          </p:nvSpPr>
          <p:spPr>
            <a:xfrm>
              <a:off x="8670283" y="1817395"/>
              <a:ext cx="12696" cy="634"/>
            </a:xfrm>
            <a:custGeom>
              <a:avLst/>
              <a:gdLst/>
              <a:ahLst/>
              <a:cxnLst/>
              <a:rect l="l" t="t" r="r" b="b"/>
              <a:pathLst>
                <a:path w="12696" h="634" extrusionOk="0">
                  <a:moveTo>
                    <a:pt x="0" y="0"/>
                  </a:moveTo>
                  <a:lnTo>
                    <a:pt x="0" y="0"/>
                  </a:ln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7" name="Google Shape;227;p53"/>
            <p:cNvSpPr/>
            <p:nvPr/>
          </p:nvSpPr>
          <p:spPr>
            <a:xfrm>
              <a:off x="8474498" y="1739183"/>
              <a:ext cx="191848" cy="67895"/>
            </a:xfrm>
            <a:custGeom>
              <a:avLst/>
              <a:gdLst/>
              <a:ahLst/>
              <a:cxnLst/>
              <a:rect l="l" t="t" r="r" b="b"/>
              <a:pathLst>
                <a:path w="191848" h="67895" extrusionOk="0">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8" name="Google Shape;228;p53"/>
            <p:cNvSpPr/>
            <p:nvPr/>
          </p:nvSpPr>
          <p:spPr>
            <a:xfrm>
              <a:off x="8671496" y="1803174"/>
              <a:ext cx="56" cy="761"/>
            </a:xfrm>
            <a:custGeom>
              <a:avLst/>
              <a:gdLst/>
              <a:ahLst/>
              <a:cxnLst/>
              <a:rect l="l" t="t" r="r" b="b"/>
              <a:pathLst>
                <a:path w="56" h="761" extrusionOk="0">
                  <a:moveTo>
                    <a:pt x="56" y="0"/>
                  </a:moveTo>
                  <a:lnTo>
                    <a:pt x="56" y="762"/>
                  </a:lnTo>
                  <a:lnTo>
                    <a:pt x="56" y="762"/>
                  </a:lnTo>
                  <a:cubicBezTo>
                    <a:pt x="56" y="762"/>
                    <a:pt x="-71" y="254"/>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9" name="Google Shape;229;p53"/>
            <p:cNvSpPr/>
            <p:nvPr/>
          </p:nvSpPr>
          <p:spPr>
            <a:xfrm>
              <a:off x="8253395" y="1738040"/>
              <a:ext cx="224884" cy="184356"/>
            </a:xfrm>
            <a:custGeom>
              <a:avLst/>
              <a:gdLst/>
              <a:ahLst/>
              <a:cxnLst/>
              <a:rect l="l" t="t" r="r" b="b"/>
              <a:pathLst>
                <a:path w="224884" h="184356" extrusionOk="0">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 name="Google Shape;230;p53"/>
            <p:cNvSpPr/>
            <p:nvPr/>
          </p:nvSpPr>
          <p:spPr>
            <a:xfrm>
              <a:off x="4279213" y="33761"/>
              <a:ext cx="28" cy="761"/>
            </a:xfrm>
            <a:custGeom>
              <a:avLst/>
              <a:gdLst/>
              <a:ahLst/>
              <a:cxnLst/>
              <a:rect l="l" t="t" r="r" b="b"/>
              <a:pathLst>
                <a:path w="28" h="761" extrusionOk="0">
                  <a:moveTo>
                    <a:pt x="0" y="0"/>
                  </a:moveTo>
                  <a:cubicBezTo>
                    <a:pt x="38" y="254"/>
                    <a:pt x="38" y="508"/>
                    <a:pt x="0" y="762"/>
                  </a:cubicBezTo>
                  <a:cubicBezTo>
                    <a:pt x="38" y="546"/>
                    <a:pt x="38" y="343"/>
                    <a:pt x="0" y="1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1" name="Google Shape;231;p53"/>
            <p:cNvSpPr/>
            <p:nvPr/>
          </p:nvSpPr>
          <p:spPr>
            <a:xfrm>
              <a:off x="4277435" y="32619"/>
              <a:ext cx="888" cy="12696"/>
            </a:xfrm>
            <a:custGeom>
              <a:avLst/>
              <a:gdLst/>
              <a:ahLst/>
              <a:cxnLst/>
              <a:rect l="l" t="t" r="r" b="b"/>
              <a:pathLst>
                <a:path w="888" h="12696" extrusionOk="0">
                  <a:moveTo>
                    <a:pt x="0" y="0"/>
                  </a:moveTo>
                  <a:lnTo>
                    <a:pt x="889" y="0"/>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 name="Google Shape;232;p53"/>
            <p:cNvSpPr/>
            <p:nvPr/>
          </p:nvSpPr>
          <p:spPr>
            <a:xfrm>
              <a:off x="6079496" y="915675"/>
              <a:ext cx="42153" cy="28186"/>
            </a:xfrm>
            <a:custGeom>
              <a:avLst/>
              <a:gdLst/>
              <a:ahLst/>
              <a:cxnLst/>
              <a:rect l="l" t="t" r="r" b="b"/>
              <a:pathLst>
                <a:path w="42153" h="28186" extrusionOk="0">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53"/>
            <p:cNvSpPr/>
            <p:nvPr/>
          </p:nvSpPr>
          <p:spPr>
            <a:xfrm>
              <a:off x="4273372" y="640029"/>
              <a:ext cx="1555107" cy="478284"/>
            </a:xfrm>
            <a:custGeom>
              <a:avLst/>
              <a:gdLst/>
              <a:ahLst/>
              <a:cxnLst/>
              <a:rect l="l" t="t" r="r" b="b"/>
              <a:pathLst>
                <a:path w="1555107" h="478284" extrusionOk="0">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53"/>
            <p:cNvSpPr/>
            <p:nvPr/>
          </p:nvSpPr>
          <p:spPr>
            <a:xfrm>
              <a:off x="5859333" y="505190"/>
              <a:ext cx="10538" cy="511423"/>
            </a:xfrm>
            <a:custGeom>
              <a:avLst/>
              <a:gdLst/>
              <a:ahLst/>
              <a:cxnLst/>
              <a:rect l="l" t="t" r="r" b="b"/>
              <a:pathLst>
                <a:path w="10538" h="511423" extrusionOk="0">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5" name="Google Shape;235;p53"/>
            <p:cNvSpPr/>
            <p:nvPr/>
          </p:nvSpPr>
          <p:spPr>
            <a:xfrm>
              <a:off x="5864538" y="506714"/>
              <a:ext cx="3301" cy="1145"/>
            </a:xfrm>
            <a:custGeom>
              <a:avLst/>
              <a:gdLst/>
              <a:ahLst/>
              <a:cxnLst/>
              <a:rect l="l" t="t" r="r" b="b"/>
              <a:pathLst>
                <a:path w="3301" h="1145" extrusionOk="0">
                  <a:moveTo>
                    <a:pt x="3301" y="0"/>
                  </a:moveTo>
                  <a:cubicBezTo>
                    <a:pt x="2362" y="736"/>
                    <a:pt x="1193" y="1130"/>
                    <a:pt x="0" y="1143"/>
                  </a:cubicBezTo>
                  <a:cubicBezTo>
                    <a:pt x="1206" y="1181"/>
                    <a:pt x="2374" y="775"/>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53"/>
            <p:cNvSpPr/>
            <p:nvPr/>
          </p:nvSpPr>
          <p:spPr>
            <a:xfrm>
              <a:off x="4269524" y="17651"/>
              <a:ext cx="1595014" cy="490224"/>
            </a:xfrm>
            <a:custGeom>
              <a:avLst/>
              <a:gdLst/>
              <a:ahLst/>
              <a:cxnLst/>
              <a:rect l="l" t="t" r="r" b="b"/>
              <a:pathLst>
                <a:path w="1595014" h="490224" extrusionOk="0">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7" name="Google Shape;237;p53"/>
            <p:cNvSpPr/>
            <p:nvPr/>
          </p:nvSpPr>
          <p:spPr>
            <a:xfrm>
              <a:off x="6122792" y="293917"/>
              <a:ext cx="28" cy="761"/>
            </a:xfrm>
            <a:custGeom>
              <a:avLst/>
              <a:gdLst/>
              <a:ahLst/>
              <a:cxnLst/>
              <a:rect l="l" t="t" r="r" b="b"/>
              <a:pathLst>
                <a:path w="28" h="761" extrusionOk="0">
                  <a:moveTo>
                    <a:pt x="0" y="762"/>
                  </a:moveTo>
                  <a:cubicBezTo>
                    <a:pt x="38" y="508"/>
                    <a:pt x="38" y="254"/>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8" name="Google Shape;238;p53"/>
            <p:cNvSpPr/>
            <p:nvPr/>
          </p:nvSpPr>
          <p:spPr>
            <a:xfrm>
              <a:off x="6123300" y="295694"/>
              <a:ext cx="12696" cy="888"/>
            </a:xfrm>
            <a:custGeom>
              <a:avLst/>
              <a:gdLst/>
              <a:ahLst/>
              <a:cxnLst/>
              <a:rect l="l" t="t" r="r" b="b"/>
              <a:pathLst>
                <a:path w="12696" h="888" extrusionOk="0">
                  <a:moveTo>
                    <a:pt x="0" y="889"/>
                  </a:moveTo>
                  <a:cubicBezTo>
                    <a:pt x="0" y="889"/>
                    <a:pt x="0" y="889"/>
                    <a:pt x="0" y="0"/>
                  </a:cubicBezTo>
                  <a:lnTo>
                    <a:pt x="0" y="0"/>
                  </a:lnTo>
                  <a:cubicBezTo>
                    <a:pt x="0" y="0"/>
                    <a:pt x="0" y="635"/>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 name="Google Shape;239;p53"/>
            <p:cNvSpPr/>
            <p:nvPr/>
          </p:nvSpPr>
          <p:spPr>
            <a:xfrm>
              <a:off x="6120760" y="293155"/>
              <a:ext cx="888" cy="12696"/>
            </a:xfrm>
            <a:custGeom>
              <a:avLst/>
              <a:gdLst/>
              <a:ahLst/>
              <a:cxnLst/>
              <a:rect l="l" t="t" r="r" b="b"/>
              <a:pathLst>
                <a:path w="888" h="12696" extrusionOk="0">
                  <a:moveTo>
                    <a:pt x="889"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0" name="Google Shape;240;p53"/>
            <p:cNvSpPr/>
            <p:nvPr/>
          </p:nvSpPr>
          <p:spPr>
            <a:xfrm>
              <a:off x="6119237" y="292012"/>
              <a:ext cx="888" cy="12696"/>
            </a:xfrm>
            <a:custGeom>
              <a:avLst/>
              <a:gdLst/>
              <a:ahLst/>
              <a:cxnLst/>
              <a:rect l="l" t="t" r="r" b="b"/>
              <a:pathLst>
                <a:path w="888" h="12696" extrusionOk="0">
                  <a:moveTo>
                    <a:pt x="0" y="0"/>
                  </a:moveTo>
                  <a:lnTo>
                    <a:pt x="889"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1" name="Google Shape;241;p53"/>
            <p:cNvSpPr/>
            <p:nvPr/>
          </p:nvSpPr>
          <p:spPr>
            <a:xfrm>
              <a:off x="6121141" y="293409"/>
              <a:ext cx="761" cy="12696"/>
            </a:xfrm>
            <a:custGeom>
              <a:avLst/>
              <a:gdLst/>
              <a:ahLst/>
              <a:cxnLst/>
              <a:rect l="l" t="t" r="r" b="b"/>
              <a:pathLst>
                <a:path w="761" h="12696" extrusionOk="0">
                  <a:moveTo>
                    <a:pt x="762" y="0"/>
                  </a:moveTo>
                  <a:lnTo>
                    <a:pt x="76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2" name="Google Shape;242;p53"/>
            <p:cNvSpPr/>
            <p:nvPr/>
          </p:nvSpPr>
          <p:spPr>
            <a:xfrm>
              <a:off x="6117205" y="291885"/>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3" name="Google Shape;243;p53"/>
            <p:cNvSpPr/>
            <p:nvPr/>
          </p:nvSpPr>
          <p:spPr>
            <a:xfrm>
              <a:off x="6122919" y="294933"/>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4" name="Google Shape;244;p53"/>
            <p:cNvSpPr/>
            <p:nvPr/>
          </p:nvSpPr>
          <p:spPr>
            <a:xfrm>
              <a:off x="6112507" y="296710"/>
              <a:ext cx="10468" cy="625319"/>
            </a:xfrm>
            <a:custGeom>
              <a:avLst/>
              <a:gdLst/>
              <a:ahLst/>
              <a:cxnLst/>
              <a:rect l="l" t="t" r="r" b="b"/>
              <a:pathLst>
                <a:path w="10468" h="625319" extrusionOk="0">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5" name="Google Shape;245;p53"/>
            <p:cNvSpPr/>
            <p:nvPr/>
          </p:nvSpPr>
          <p:spPr>
            <a:xfrm>
              <a:off x="5861334" y="293663"/>
              <a:ext cx="261899" cy="214829"/>
            </a:xfrm>
            <a:custGeom>
              <a:avLst/>
              <a:gdLst/>
              <a:ahLst/>
              <a:cxnLst/>
              <a:rect l="l" t="t" r="r" b="b"/>
              <a:pathLst>
                <a:path w="261899" h="214829" extrusionOk="0">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 name="Google Shape;246;p53"/>
            <p:cNvSpPr/>
            <p:nvPr/>
          </p:nvSpPr>
          <p:spPr>
            <a:xfrm>
              <a:off x="3883199" y="337340"/>
              <a:ext cx="253936" cy="212162"/>
            </a:xfrm>
            <a:custGeom>
              <a:avLst/>
              <a:gdLst/>
              <a:ahLst/>
              <a:cxnLst/>
              <a:rect l="l" t="t" r="r" b="b"/>
              <a:pathLst>
                <a:path w="253936" h="212162" extrusionOk="0">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7" name="Google Shape;247;p53"/>
            <p:cNvSpPr/>
            <p:nvPr/>
          </p:nvSpPr>
          <p:spPr>
            <a:xfrm>
              <a:off x="3884468" y="546581"/>
              <a:ext cx="57" cy="888"/>
            </a:xfrm>
            <a:custGeom>
              <a:avLst/>
              <a:gdLst/>
              <a:ahLst/>
              <a:cxnLst/>
              <a:rect l="l" t="t" r="r" b="b"/>
              <a:pathLst>
                <a:path w="57" h="888" extrusionOk="0">
                  <a:moveTo>
                    <a:pt x="0" y="762"/>
                  </a:moveTo>
                  <a:cubicBezTo>
                    <a:pt x="64" y="508"/>
                    <a:pt x="64" y="254"/>
                    <a:pt x="0" y="0"/>
                  </a:cubicBezTo>
                  <a:cubicBezTo>
                    <a:pt x="76" y="292"/>
                    <a:pt x="76" y="597"/>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8" name="Google Shape;248;p53"/>
            <p:cNvSpPr/>
            <p:nvPr/>
          </p:nvSpPr>
          <p:spPr>
            <a:xfrm>
              <a:off x="2014803" y="-12696"/>
              <a:ext cx="1865222" cy="563292"/>
            </a:xfrm>
            <a:custGeom>
              <a:avLst/>
              <a:gdLst/>
              <a:ahLst/>
              <a:cxnLst/>
              <a:rect l="l" t="t" r="r" b="b"/>
              <a:pathLst>
                <a:path w="1865222" h="563292" extrusionOk="0">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9" name="Google Shape;249;p53"/>
            <p:cNvSpPr/>
            <p:nvPr/>
          </p:nvSpPr>
          <p:spPr>
            <a:xfrm>
              <a:off x="3874057" y="-12696"/>
              <a:ext cx="10538" cy="563600"/>
            </a:xfrm>
            <a:custGeom>
              <a:avLst/>
              <a:gdLst/>
              <a:ahLst/>
              <a:cxnLst/>
              <a:rect l="l" t="t" r="r" b="b"/>
              <a:pathLst>
                <a:path w="10538" h="563600" extrusionOk="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0" name="Google Shape;250;p53"/>
            <p:cNvSpPr/>
            <p:nvPr/>
          </p:nvSpPr>
          <p:spPr>
            <a:xfrm>
              <a:off x="7759412" y="1077164"/>
              <a:ext cx="54898" cy="40007"/>
            </a:xfrm>
            <a:custGeom>
              <a:avLst/>
              <a:gdLst/>
              <a:ahLst/>
              <a:cxnLst/>
              <a:rect l="l" t="t" r="r" b="b"/>
              <a:pathLst>
                <a:path w="54898" h="40007" extrusionOk="0">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1" name="Google Shape;251;p53"/>
            <p:cNvSpPr/>
            <p:nvPr/>
          </p:nvSpPr>
          <p:spPr>
            <a:xfrm>
              <a:off x="7050022" y="925959"/>
              <a:ext cx="19" cy="888"/>
            </a:xfrm>
            <a:custGeom>
              <a:avLst/>
              <a:gdLst/>
              <a:ahLst/>
              <a:cxnLst/>
              <a:rect l="l" t="t" r="r" b="b"/>
              <a:pathLst>
                <a:path w="19" h="888" extrusionOk="0">
                  <a:moveTo>
                    <a:pt x="19" y="0"/>
                  </a:moveTo>
                  <a:cubicBezTo>
                    <a:pt x="-6" y="292"/>
                    <a:pt x="-6" y="597"/>
                    <a:pt x="19" y="889"/>
                  </a:cubicBezTo>
                  <a:lnTo>
                    <a:pt x="19"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2" name="Google Shape;252;p53"/>
            <p:cNvSpPr/>
            <p:nvPr/>
          </p:nvSpPr>
          <p:spPr>
            <a:xfrm>
              <a:off x="7050120" y="928371"/>
              <a:ext cx="10966" cy="114143"/>
            </a:xfrm>
            <a:custGeom>
              <a:avLst/>
              <a:gdLst/>
              <a:ahLst/>
              <a:cxnLst/>
              <a:rect l="l" t="t" r="r" b="b"/>
              <a:pathLst>
                <a:path w="10966" h="114143" extrusionOk="0">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3" name="Google Shape;253;p53"/>
            <p:cNvSpPr/>
            <p:nvPr/>
          </p:nvSpPr>
          <p:spPr>
            <a:xfrm>
              <a:off x="7570992" y="1066258"/>
              <a:ext cx="10791" cy="29710"/>
            </a:xfrm>
            <a:custGeom>
              <a:avLst/>
              <a:gdLst/>
              <a:ahLst/>
              <a:cxnLst/>
              <a:rect l="l" t="t" r="r" b="b"/>
              <a:pathLst>
                <a:path w="10791" h="29710" extrusionOk="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4" name="Google Shape;254;p53"/>
            <p:cNvSpPr/>
            <p:nvPr/>
          </p:nvSpPr>
          <p:spPr>
            <a:xfrm>
              <a:off x="7049406" y="927102"/>
              <a:ext cx="12696" cy="761"/>
            </a:xfrm>
            <a:custGeom>
              <a:avLst/>
              <a:gdLst/>
              <a:ahLst/>
              <a:cxnLst/>
              <a:rect l="l" t="t" r="r" b="b"/>
              <a:pathLst>
                <a:path w="12696" h="761" extrusionOk="0">
                  <a:moveTo>
                    <a:pt x="0" y="0"/>
                  </a:moveTo>
                  <a:lnTo>
                    <a:pt x="0" y="0"/>
                  </a:ln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5" name="Google Shape;255;p53"/>
            <p:cNvSpPr/>
            <p:nvPr/>
          </p:nvSpPr>
          <p:spPr>
            <a:xfrm>
              <a:off x="7050549" y="925324"/>
              <a:ext cx="12696" cy="634"/>
            </a:xfrm>
            <a:custGeom>
              <a:avLst/>
              <a:gdLst/>
              <a:ahLst/>
              <a:cxnLst/>
              <a:rect l="l" t="t" r="r" b="b"/>
              <a:pathLst>
                <a:path w="12696" h="634" extrusionOk="0">
                  <a:moveTo>
                    <a:pt x="0" y="0"/>
                  </a:moveTo>
                  <a:lnTo>
                    <a:pt x="0" y="635"/>
                  </a:ln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6" name="Google Shape;256;p53"/>
            <p:cNvSpPr/>
            <p:nvPr/>
          </p:nvSpPr>
          <p:spPr>
            <a:xfrm>
              <a:off x="7576070" y="1068289"/>
              <a:ext cx="3428" cy="1142"/>
            </a:xfrm>
            <a:custGeom>
              <a:avLst/>
              <a:gdLst/>
              <a:ahLst/>
              <a:cxnLst/>
              <a:rect l="l" t="t" r="r" b="b"/>
              <a:pathLst>
                <a:path w="3428" h="1142" extrusionOk="0">
                  <a:moveTo>
                    <a:pt x="3428" y="0"/>
                  </a:moveTo>
                  <a:cubicBezTo>
                    <a:pt x="2412" y="698"/>
                    <a:pt x="1231" y="1092"/>
                    <a:pt x="0" y="1143"/>
                  </a:cubicBezTo>
                  <a:cubicBezTo>
                    <a:pt x="1231" y="1092"/>
                    <a:pt x="2412" y="698"/>
                    <a:pt x="34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7" name="Google Shape;257;p53"/>
            <p:cNvSpPr/>
            <p:nvPr/>
          </p:nvSpPr>
          <p:spPr>
            <a:xfrm>
              <a:off x="7051565" y="926213"/>
              <a:ext cx="525014" cy="143218"/>
            </a:xfrm>
            <a:custGeom>
              <a:avLst/>
              <a:gdLst/>
              <a:ahLst/>
              <a:cxnLst/>
              <a:rect l="l" t="t" r="r" b="b"/>
              <a:pathLst>
                <a:path w="525014" h="143218" extrusionOk="0">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8" name="Google Shape;258;p53"/>
            <p:cNvSpPr/>
            <p:nvPr/>
          </p:nvSpPr>
          <p:spPr>
            <a:xfrm>
              <a:off x="7049251" y="705163"/>
              <a:ext cx="222820" cy="227778"/>
            </a:xfrm>
            <a:custGeom>
              <a:avLst/>
              <a:gdLst/>
              <a:ahLst/>
              <a:cxnLst/>
              <a:rect l="l" t="t" r="r" b="b"/>
              <a:pathLst>
                <a:path w="222820" h="227778" extrusionOk="0">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9" name="Google Shape;259;p53"/>
            <p:cNvSpPr/>
            <p:nvPr/>
          </p:nvSpPr>
          <p:spPr>
            <a:xfrm>
              <a:off x="7571401" y="869319"/>
              <a:ext cx="244415" cy="200366"/>
            </a:xfrm>
            <a:custGeom>
              <a:avLst/>
              <a:gdLst/>
              <a:ahLst/>
              <a:cxnLst/>
              <a:rect l="l" t="t" r="r" b="b"/>
              <a:pathLst>
                <a:path w="244415" h="200366" extrusionOk="0">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0" name="Google Shape;260;p53"/>
            <p:cNvSpPr/>
            <p:nvPr/>
          </p:nvSpPr>
          <p:spPr>
            <a:xfrm>
              <a:off x="8759415" y="1993117"/>
              <a:ext cx="1077579" cy="336335"/>
            </a:xfrm>
            <a:custGeom>
              <a:avLst/>
              <a:gdLst/>
              <a:ahLst/>
              <a:cxnLst/>
              <a:rect l="l" t="t" r="r" b="b"/>
              <a:pathLst>
                <a:path w="1077579" h="336335" extrusionOk="0">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1" name="Google Shape;261;p53"/>
            <p:cNvSpPr/>
            <p:nvPr/>
          </p:nvSpPr>
          <p:spPr>
            <a:xfrm>
              <a:off x="5832288" y="1284895"/>
              <a:ext cx="2872148" cy="449844"/>
            </a:xfrm>
            <a:custGeom>
              <a:avLst/>
              <a:gdLst/>
              <a:ahLst/>
              <a:cxnLst/>
              <a:rect l="l" t="t" r="r" b="b"/>
              <a:pathLst>
                <a:path w="2872148" h="449844" extrusionOk="0">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2" name="Google Shape;262;p53"/>
            <p:cNvSpPr/>
            <p:nvPr/>
          </p:nvSpPr>
          <p:spPr>
            <a:xfrm>
              <a:off x="9832201" y="2121608"/>
              <a:ext cx="10633" cy="203781"/>
            </a:xfrm>
            <a:custGeom>
              <a:avLst/>
              <a:gdLst/>
              <a:ahLst/>
              <a:cxnLst/>
              <a:rect l="l" t="t" r="r" b="b"/>
              <a:pathLst>
                <a:path w="10633" h="203781" extrusionOk="0">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3" name="Google Shape;263;p53"/>
            <p:cNvSpPr/>
            <p:nvPr/>
          </p:nvSpPr>
          <p:spPr>
            <a:xfrm>
              <a:off x="8661202" y="1762418"/>
              <a:ext cx="114" cy="635"/>
            </a:xfrm>
            <a:custGeom>
              <a:avLst/>
              <a:gdLst/>
              <a:ahLst/>
              <a:cxnLst/>
              <a:rect l="l" t="t" r="r" b="b"/>
              <a:pathLst>
                <a:path w="114" h="635" extrusionOk="0">
                  <a:moveTo>
                    <a:pt x="67" y="0"/>
                  </a:moveTo>
                  <a:lnTo>
                    <a:pt x="67" y="0"/>
                  </a:lnTo>
                  <a:cubicBezTo>
                    <a:pt x="130" y="203"/>
                    <a:pt x="130" y="432"/>
                    <a:pt x="67" y="635"/>
                  </a:cubicBezTo>
                  <a:lnTo>
                    <a:pt x="67" y="635"/>
                  </a:lnTo>
                  <a:cubicBezTo>
                    <a:pt x="-22" y="432"/>
                    <a:pt x="-22" y="203"/>
                    <a:pt x="6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4" name="Google Shape;264;p53"/>
            <p:cNvSpPr/>
            <p:nvPr/>
          </p:nvSpPr>
          <p:spPr>
            <a:xfrm>
              <a:off x="8672442" y="1763815"/>
              <a:ext cx="1164679" cy="359443"/>
            </a:xfrm>
            <a:custGeom>
              <a:avLst/>
              <a:gdLst/>
              <a:ahLst/>
              <a:cxnLst/>
              <a:rect l="l" t="t" r="r" b="b"/>
              <a:pathLst>
                <a:path w="1164679" h="359443" extrusionOk="0">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5" name="Google Shape;265;p53"/>
            <p:cNvSpPr/>
            <p:nvPr/>
          </p:nvSpPr>
          <p:spPr>
            <a:xfrm>
              <a:off x="9834455" y="1653607"/>
              <a:ext cx="569960" cy="461779"/>
            </a:xfrm>
            <a:custGeom>
              <a:avLst/>
              <a:gdLst/>
              <a:ahLst/>
              <a:cxnLst/>
              <a:rect l="l" t="t" r="r" b="b"/>
              <a:pathLst>
                <a:path w="569960" h="461779" extrusionOk="0">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6" name="Google Shape;266;p53"/>
            <p:cNvSpPr/>
            <p:nvPr/>
          </p:nvSpPr>
          <p:spPr>
            <a:xfrm>
              <a:off x="9833820" y="212148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7" name="Google Shape;267;p53"/>
            <p:cNvSpPr/>
            <p:nvPr/>
          </p:nvSpPr>
          <p:spPr>
            <a:xfrm>
              <a:off x="5828733" y="1080605"/>
              <a:ext cx="12696" cy="12696"/>
            </a:xfrm>
            <a:custGeom>
              <a:avLst/>
              <a:gdLst/>
              <a:ahLst/>
              <a:cxnLst/>
              <a:rect l="l" t="t" r="r" b="b"/>
              <a:pathLst>
                <a:path w="12696" h="12696"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8" name="Google Shape;268;p53"/>
            <p:cNvSpPr/>
            <p:nvPr/>
          </p:nvSpPr>
          <p:spPr>
            <a:xfrm>
              <a:off x="5839272" y="1078192"/>
              <a:ext cx="3082407" cy="482728"/>
            </a:xfrm>
            <a:custGeom>
              <a:avLst/>
              <a:gdLst/>
              <a:ahLst/>
              <a:cxnLst/>
              <a:rect l="l" t="t" r="r" b="b"/>
              <a:pathLst>
                <a:path w="3082407" h="482728" extrusionOk="0">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9" name="Google Shape;269;p53"/>
            <p:cNvSpPr/>
            <p:nvPr/>
          </p:nvSpPr>
          <p:spPr>
            <a:xfrm>
              <a:off x="8925489" y="1558636"/>
              <a:ext cx="12696" cy="12696"/>
            </a:xfrm>
            <a:custGeom>
              <a:avLst/>
              <a:gdLst/>
              <a:ahLst/>
              <a:cxnLst/>
              <a:rect l="l" t="t" r="r" b="b"/>
              <a:pathLst>
                <a:path w="12696" h="12696"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 name="Google Shape;270;p53"/>
            <p:cNvSpPr/>
            <p:nvPr/>
          </p:nvSpPr>
          <p:spPr>
            <a:xfrm>
              <a:off x="11524783" y="118560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1" name="Google Shape;271;p53"/>
            <p:cNvSpPr/>
            <p:nvPr/>
          </p:nvSpPr>
          <p:spPr>
            <a:xfrm>
              <a:off x="11454950" y="1184845"/>
              <a:ext cx="62849" cy="64245"/>
            </a:xfrm>
            <a:custGeom>
              <a:avLst/>
              <a:gdLst/>
              <a:ahLst/>
              <a:cxnLst/>
              <a:rect l="l" t="t" r="r" b="b"/>
              <a:pathLst>
                <a:path w="62849" h="64245" extrusionOk="0">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2" name="Google Shape;272;p53"/>
            <p:cNvSpPr/>
            <p:nvPr/>
          </p:nvSpPr>
          <p:spPr>
            <a:xfrm>
              <a:off x="11456220" y="1246276"/>
              <a:ext cx="12696" cy="1289"/>
            </a:xfrm>
            <a:custGeom>
              <a:avLst/>
              <a:gdLst/>
              <a:ahLst/>
              <a:cxnLst/>
              <a:rect l="l" t="t" r="r" b="b"/>
              <a:pathLst>
                <a:path w="12696" h="1289" extrusionOk="0">
                  <a:moveTo>
                    <a:pt x="0" y="1163"/>
                  </a:moveTo>
                  <a:cubicBezTo>
                    <a:pt x="0" y="1163"/>
                    <a:pt x="0" y="1163"/>
                    <a:pt x="0" y="274"/>
                  </a:cubicBezTo>
                  <a:cubicBezTo>
                    <a:pt x="0" y="-614"/>
                    <a:pt x="0" y="909"/>
                    <a:pt x="0" y="12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 name="Google Shape;273;p53"/>
            <p:cNvSpPr/>
            <p:nvPr/>
          </p:nvSpPr>
          <p:spPr>
            <a:xfrm>
              <a:off x="11314269" y="1198811"/>
              <a:ext cx="136745" cy="51431"/>
            </a:xfrm>
            <a:custGeom>
              <a:avLst/>
              <a:gdLst/>
              <a:ahLst/>
              <a:cxnLst/>
              <a:rect l="l" t="t" r="r" b="b"/>
              <a:pathLst>
                <a:path w="136745" h="51431" extrusionOk="0">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 name="Google Shape;274;p53"/>
            <p:cNvSpPr/>
            <p:nvPr/>
          </p:nvSpPr>
          <p:spPr>
            <a:xfrm>
              <a:off x="11445809" y="1144215"/>
              <a:ext cx="10537" cy="106404"/>
            </a:xfrm>
            <a:custGeom>
              <a:avLst/>
              <a:gdLst/>
              <a:ahLst/>
              <a:cxnLst/>
              <a:rect l="l" t="t" r="r" b="b"/>
              <a:pathLst>
                <a:path w="10537" h="106404" extrusionOk="0">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5" name="Google Shape;275;p53"/>
            <p:cNvSpPr/>
            <p:nvPr/>
          </p:nvSpPr>
          <p:spPr>
            <a:xfrm>
              <a:off x="11314396" y="1095460"/>
              <a:ext cx="136617" cy="51516"/>
            </a:xfrm>
            <a:custGeom>
              <a:avLst/>
              <a:gdLst/>
              <a:ahLst/>
              <a:cxnLst/>
              <a:rect l="l" t="t" r="r" b="b"/>
              <a:pathLst>
                <a:path w="136617" h="51516" extrusionOk="0">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53"/>
            <p:cNvSpPr/>
            <p:nvPr/>
          </p:nvSpPr>
          <p:spPr>
            <a:xfrm>
              <a:off x="11451141" y="1145993"/>
              <a:ext cx="3301" cy="1142"/>
            </a:xfrm>
            <a:custGeom>
              <a:avLst/>
              <a:gdLst/>
              <a:ahLst/>
              <a:cxnLst/>
              <a:rect l="l" t="t" r="r" b="b"/>
              <a:pathLst>
                <a:path w="3301" h="1142" extrusionOk="0">
                  <a:moveTo>
                    <a:pt x="3301" y="0"/>
                  </a:moveTo>
                  <a:cubicBezTo>
                    <a:pt x="2361" y="736"/>
                    <a:pt x="1193" y="1130"/>
                    <a:pt x="0" y="1143"/>
                  </a:cubicBezTo>
                  <a:cubicBezTo>
                    <a:pt x="1193" y="1130"/>
                    <a:pt x="2361" y="736"/>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53"/>
            <p:cNvSpPr/>
            <p:nvPr/>
          </p:nvSpPr>
          <p:spPr>
            <a:xfrm>
              <a:off x="11824682" y="837096"/>
              <a:ext cx="761" cy="112"/>
            </a:xfrm>
            <a:custGeom>
              <a:avLst/>
              <a:gdLst/>
              <a:ahLst/>
              <a:cxnLst/>
              <a:rect l="l" t="t" r="r" b="b"/>
              <a:pathLst>
                <a:path w="761" h="112" extrusionOk="0">
                  <a:moveTo>
                    <a:pt x="762" y="113"/>
                  </a:moveTo>
                  <a:cubicBezTo>
                    <a:pt x="762" y="113"/>
                    <a:pt x="762" y="113"/>
                    <a:pt x="0" y="113"/>
                  </a:cubicBezTo>
                  <a:lnTo>
                    <a:pt x="0" y="113"/>
                  </a:lnTo>
                  <a:cubicBezTo>
                    <a:pt x="0" y="113"/>
                    <a:pt x="635" y="-141"/>
                    <a:pt x="762" y="1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8" name="Google Shape;278;p53"/>
            <p:cNvSpPr/>
            <p:nvPr/>
          </p:nvSpPr>
          <p:spPr>
            <a:xfrm>
              <a:off x="11826460" y="837971"/>
              <a:ext cx="12696" cy="761"/>
            </a:xfrm>
            <a:custGeom>
              <a:avLst/>
              <a:gdLst/>
              <a:ahLst/>
              <a:cxnLst/>
              <a:rect l="l" t="t" r="r" b="b"/>
              <a:pathLst>
                <a:path w="12696" h="761" extrusionOk="0">
                  <a:moveTo>
                    <a:pt x="0" y="762"/>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 name="Google Shape;279;p53"/>
            <p:cNvSpPr/>
            <p:nvPr/>
          </p:nvSpPr>
          <p:spPr>
            <a:xfrm>
              <a:off x="11827221" y="839748"/>
              <a:ext cx="38" cy="761"/>
            </a:xfrm>
            <a:custGeom>
              <a:avLst/>
              <a:gdLst/>
              <a:ahLst/>
              <a:cxnLst/>
              <a:rect l="l" t="t" r="r" b="b"/>
              <a:pathLst>
                <a:path w="38" h="761" extrusionOk="0">
                  <a:moveTo>
                    <a:pt x="0" y="762"/>
                  </a:moveTo>
                  <a:cubicBezTo>
                    <a:pt x="51" y="508"/>
                    <a:pt x="51" y="254"/>
                    <a:pt x="0" y="0"/>
                  </a:cubicBezTo>
                  <a:lnTo>
                    <a:pt x="0" y="0"/>
                  </a:lnTo>
                  <a:cubicBezTo>
                    <a:pt x="0" y="0"/>
                    <a:pt x="0" y="635"/>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 name="Google Shape;280;p53"/>
            <p:cNvSpPr/>
            <p:nvPr/>
          </p:nvSpPr>
          <p:spPr>
            <a:xfrm>
              <a:off x="11607441" y="772710"/>
              <a:ext cx="214955" cy="69070"/>
            </a:xfrm>
            <a:custGeom>
              <a:avLst/>
              <a:gdLst/>
              <a:ahLst/>
              <a:cxnLst/>
              <a:rect l="l" t="t" r="r" b="b"/>
              <a:pathLst>
                <a:path w="214955" h="69070" extrusionOk="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1" name="Google Shape;281;p53"/>
            <p:cNvSpPr/>
            <p:nvPr/>
          </p:nvSpPr>
          <p:spPr>
            <a:xfrm>
              <a:off x="11823031" y="836320"/>
              <a:ext cx="1015" cy="12696"/>
            </a:xfrm>
            <a:custGeom>
              <a:avLst/>
              <a:gdLst/>
              <a:ahLst/>
              <a:cxnLst/>
              <a:rect l="l" t="t" r="r" b="b"/>
              <a:pathLst>
                <a:path w="1015" h="12696" extrusionOk="0">
                  <a:moveTo>
                    <a:pt x="1016"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2" name="Google Shape;282;p53"/>
            <p:cNvSpPr/>
            <p:nvPr/>
          </p:nvSpPr>
          <p:spPr>
            <a:xfrm>
              <a:off x="11821762" y="83581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3" name="Google Shape;283;p53"/>
            <p:cNvSpPr/>
            <p:nvPr/>
          </p:nvSpPr>
          <p:spPr>
            <a:xfrm>
              <a:off x="11816429" y="840637"/>
              <a:ext cx="10796" cy="57135"/>
            </a:xfrm>
            <a:custGeom>
              <a:avLst/>
              <a:gdLst/>
              <a:ahLst/>
              <a:cxnLst/>
              <a:rect l="l" t="t" r="r" b="b"/>
              <a:pathLst>
                <a:path w="10796" h="57135" extrusionOk="0">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4" name="Google Shape;284;p53"/>
            <p:cNvSpPr/>
            <p:nvPr/>
          </p:nvSpPr>
          <p:spPr>
            <a:xfrm>
              <a:off x="11825698" y="837336"/>
              <a:ext cx="12696" cy="12696"/>
            </a:xfrm>
            <a:custGeom>
              <a:avLst/>
              <a:gdLst/>
              <a:ahLst/>
              <a:cxnLst/>
              <a:rect l="l" t="t" r="r" b="b"/>
              <a:pathLst>
                <a:path w="12696" h="12696"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53"/>
            <p:cNvSpPr/>
            <p:nvPr/>
          </p:nvSpPr>
          <p:spPr>
            <a:xfrm>
              <a:off x="11826460" y="838352"/>
              <a:ext cx="12696" cy="634"/>
            </a:xfrm>
            <a:custGeom>
              <a:avLst/>
              <a:gdLst/>
              <a:ahLst/>
              <a:cxnLst/>
              <a:rect l="l" t="t" r="r" b="b"/>
              <a:pathLst>
                <a:path w="12696" h="634" extrusionOk="0">
                  <a:moveTo>
                    <a:pt x="0" y="635"/>
                  </a:moveTo>
                  <a:lnTo>
                    <a:pt x="0" y="63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53"/>
            <p:cNvSpPr/>
            <p:nvPr/>
          </p:nvSpPr>
          <p:spPr>
            <a:xfrm>
              <a:off x="11445914" y="835812"/>
              <a:ext cx="381368" cy="311835"/>
            </a:xfrm>
            <a:custGeom>
              <a:avLst/>
              <a:gdLst/>
              <a:ahLst/>
              <a:cxnLst/>
              <a:rect l="l" t="t" r="r" b="b"/>
              <a:pathLst>
                <a:path w="381368" h="311835" extrusionOk="0">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53"/>
            <p:cNvSpPr/>
            <p:nvPr/>
          </p:nvSpPr>
          <p:spPr>
            <a:xfrm>
              <a:off x="11196570" y="1592028"/>
              <a:ext cx="116049" cy="89765"/>
            </a:xfrm>
            <a:custGeom>
              <a:avLst/>
              <a:gdLst/>
              <a:ahLst/>
              <a:cxnLst/>
              <a:rect l="l" t="t" r="r" b="b"/>
              <a:pathLst>
                <a:path w="116049" h="89765" extrusionOk="0">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53"/>
            <p:cNvSpPr/>
            <p:nvPr/>
          </p:nvSpPr>
          <p:spPr>
            <a:xfrm>
              <a:off x="11050176" y="1181925"/>
              <a:ext cx="10665" cy="468889"/>
            </a:xfrm>
            <a:custGeom>
              <a:avLst/>
              <a:gdLst/>
              <a:ahLst/>
              <a:cxnLst/>
              <a:rect l="l" t="t" r="r" b="b"/>
              <a:pathLst>
                <a:path w="10665" h="468889" extrusionOk="0">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9" name="Google Shape;289;p53"/>
            <p:cNvSpPr/>
            <p:nvPr/>
          </p:nvSpPr>
          <p:spPr>
            <a:xfrm>
              <a:off x="10633409" y="1048107"/>
              <a:ext cx="422100" cy="135562"/>
            </a:xfrm>
            <a:custGeom>
              <a:avLst/>
              <a:gdLst/>
              <a:ahLst/>
              <a:cxnLst/>
              <a:rect l="l" t="t" r="r" b="b"/>
              <a:pathLst>
                <a:path w="422100" h="135562" extrusionOk="0">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0" name="Google Shape;290;p53"/>
            <p:cNvSpPr/>
            <p:nvPr/>
          </p:nvSpPr>
          <p:spPr>
            <a:xfrm>
              <a:off x="11313889" y="970651"/>
              <a:ext cx="12696" cy="761"/>
            </a:xfrm>
            <a:custGeom>
              <a:avLst/>
              <a:gdLst/>
              <a:ahLst/>
              <a:cxnLst/>
              <a:rect l="l" t="t" r="r" b="b"/>
              <a:pathLst>
                <a:path w="12696" h="761" extrusionOk="0">
                  <a:moveTo>
                    <a:pt x="0" y="762"/>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1" name="Google Shape;291;p53"/>
            <p:cNvSpPr/>
            <p:nvPr/>
          </p:nvSpPr>
          <p:spPr>
            <a:xfrm>
              <a:off x="11311984" y="969890"/>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2" name="Google Shape;292;p53"/>
            <p:cNvSpPr/>
            <p:nvPr/>
          </p:nvSpPr>
          <p:spPr>
            <a:xfrm>
              <a:off x="11314396" y="972429"/>
              <a:ext cx="12696" cy="761"/>
            </a:xfrm>
            <a:custGeom>
              <a:avLst/>
              <a:gdLst/>
              <a:ahLst/>
              <a:cxnLst/>
              <a:rect l="l" t="t" r="r" b="b"/>
              <a:pathLst>
                <a:path w="12696" h="761" extrusionOk="0">
                  <a:moveTo>
                    <a:pt x="0" y="762"/>
                  </a:moveTo>
                  <a:cubicBezTo>
                    <a:pt x="0" y="762"/>
                    <a:pt x="0" y="762"/>
                    <a:pt x="0" y="0"/>
                  </a:cubicBezTo>
                  <a:lnTo>
                    <a:pt x="0" y="0"/>
                  </a:lnTo>
                  <a:cubicBezTo>
                    <a:pt x="0" y="0"/>
                    <a:pt x="0" y="635"/>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3" name="Google Shape;293;p53"/>
            <p:cNvSpPr/>
            <p:nvPr/>
          </p:nvSpPr>
          <p:spPr>
            <a:xfrm>
              <a:off x="10889434" y="843049"/>
              <a:ext cx="420391" cy="132553"/>
            </a:xfrm>
            <a:custGeom>
              <a:avLst/>
              <a:gdLst/>
              <a:ahLst/>
              <a:cxnLst/>
              <a:rect l="l" t="t" r="r" b="b"/>
              <a:pathLst>
                <a:path w="420391" h="132553" extrusionOk="0">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4" name="Google Shape;294;p53"/>
            <p:cNvSpPr/>
            <p:nvPr/>
          </p:nvSpPr>
          <p:spPr>
            <a:xfrm>
              <a:off x="11051043" y="969382"/>
              <a:ext cx="254846" cy="214828"/>
            </a:xfrm>
            <a:custGeom>
              <a:avLst/>
              <a:gdLst/>
              <a:ahLst/>
              <a:cxnLst/>
              <a:rect l="l" t="t" r="r" b="b"/>
              <a:pathLst>
                <a:path w="254846" h="214828" extrusionOk="0">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5" name="Google Shape;295;p53"/>
            <p:cNvSpPr/>
            <p:nvPr/>
          </p:nvSpPr>
          <p:spPr>
            <a:xfrm>
              <a:off x="11314269" y="971413"/>
              <a:ext cx="57" cy="1015"/>
            </a:xfrm>
            <a:custGeom>
              <a:avLst/>
              <a:gdLst/>
              <a:ahLst/>
              <a:cxnLst/>
              <a:rect l="l" t="t" r="r" b="b"/>
              <a:pathLst>
                <a:path w="57" h="1015" extrusionOk="0">
                  <a:moveTo>
                    <a:pt x="0" y="762"/>
                  </a:moveTo>
                  <a:cubicBezTo>
                    <a:pt x="0" y="762"/>
                    <a:pt x="0" y="762"/>
                    <a:pt x="0" y="0"/>
                  </a:cubicBezTo>
                  <a:cubicBezTo>
                    <a:pt x="77" y="330"/>
                    <a:pt x="77" y="686"/>
                    <a:pt x="0"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6" name="Google Shape;296;p53"/>
            <p:cNvSpPr/>
            <p:nvPr/>
          </p:nvSpPr>
          <p:spPr>
            <a:xfrm>
              <a:off x="11311222" y="969382"/>
              <a:ext cx="761" cy="12696"/>
            </a:xfrm>
            <a:custGeom>
              <a:avLst/>
              <a:gdLst/>
              <a:ahLst/>
              <a:cxnLst/>
              <a:rect l="l" t="t" r="r" b="b"/>
              <a:pathLst>
                <a:path w="761" h="12696" extrusionOk="0">
                  <a:moveTo>
                    <a:pt x="762" y="0"/>
                  </a:moveTo>
                  <a:cubicBezTo>
                    <a:pt x="762" y="0"/>
                    <a:pt x="762" y="0"/>
                    <a:pt x="0" y="0"/>
                  </a:cubicBez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7" name="Google Shape;297;p53"/>
            <p:cNvSpPr/>
            <p:nvPr/>
          </p:nvSpPr>
          <p:spPr>
            <a:xfrm>
              <a:off x="11313381" y="970651"/>
              <a:ext cx="12696" cy="761"/>
            </a:xfrm>
            <a:custGeom>
              <a:avLst/>
              <a:gdLst/>
              <a:ahLst/>
              <a:cxnLst/>
              <a:rect l="l" t="t" r="r" b="b"/>
              <a:pathLst>
                <a:path w="12696" h="761" extrusionOk="0">
                  <a:moveTo>
                    <a:pt x="0" y="0"/>
                  </a:moveTo>
                  <a:cubicBezTo>
                    <a:pt x="0" y="0"/>
                    <a:pt x="0" y="0"/>
                    <a:pt x="0" y="0"/>
                  </a:cubicBezTo>
                  <a:lnTo>
                    <a:pt x="0" y="0"/>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8" name="Google Shape;298;p53"/>
            <p:cNvSpPr/>
            <p:nvPr/>
          </p:nvSpPr>
          <p:spPr>
            <a:xfrm>
              <a:off x="12075476" y="495174"/>
              <a:ext cx="115128" cy="42392"/>
            </a:xfrm>
            <a:custGeom>
              <a:avLst/>
              <a:gdLst/>
              <a:ahLst/>
              <a:cxnLst/>
              <a:rect l="l" t="t" r="r" b="b"/>
              <a:pathLst>
                <a:path w="115128" h="42392" extrusionOk="0">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9" name="Google Shape;299;p53"/>
            <p:cNvSpPr/>
            <p:nvPr/>
          </p:nvSpPr>
          <p:spPr>
            <a:xfrm>
              <a:off x="12076276" y="81349"/>
              <a:ext cx="115217" cy="42813"/>
            </a:xfrm>
            <a:custGeom>
              <a:avLst/>
              <a:gdLst/>
              <a:ahLst/>
              <a:cxnLst/>
              <a:rect l="l" t="t" r="r" b="b"/>
              <a:pathLst>
                <a:path w="115217" h="42813" extrusionOk="0">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0" name="Google Shape;300;p53"/>
            <p:cNvSpPr/>
            <p:nvPr/>
          </p:nvSpPr>
          <p:spPr>
            <a:xfrm>
              <a:off x="11518816" y="1372121"/>
              <a:ext cx="672931" cy="224858"/>
            </a:xfrm>
            <a:custGeom>
              <a:avLst/>
              <a:gdLst/>
              <a:ahLst/>
              <a:cxnLst/>
              <a:rect l="l" t="t" r="r" b="b"/>
              <a:pathLst>
                <a:path w="672931" h="224858" extrusionOk="0">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1" name="Google Shape;301;p53"/>
            <p:cNvSpPr/>
            <p:nvPr/>
          </p:nvSpPr>
          <p:spPr>
            <a:xfrm>
              <a:off x="11515642" y="1166689"/>
              <a:ext cx="9" cy="888"/>
            </a:xfrm>
            <a:custGeom>
              <a:avLst/>
              <a:gdLst/>
              <a:ahLst/>
              <a:cxnLst/>
              <a:rect l="l" t="t" r="r" b="b"/>
              <a:pathLst>
                <a:path w="9" h="888" extrusionOk="0">
                  <a:moveTo>
                    <a:pt x="0" y="127"/>
                  </a:moveTo>
                  <a:cubicBezTo>
                    <a:pt x="0" y="127"/>
                    <a:pt x="0" y="127"/>
                    <a:pt x="0" y="889"/>
                  </a:cubicBezTo>
                  <a:cubicBezTo>
                    <a:pt x="12" y="597"/>
                    <a:pt x="12" y="29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302;p53"/>
            <p:cNvSpPr/>
            <p:nvPr/>
          </p:nvSpPr>
          <p:spPr>
            <a:xfrm>
              <a:off x="11518816" y="1166054"/>
              <a:ext cx="672677" cy="223208"/>
            </a:xfrm>
            <a:custGeom>
              <a:avLst/>
              <a:gdLst/>
              <a:ahLst/>
              <a:cxnLst/>
              <a:rect l="l" t="t" r="r" b="b"/>
              <a:pathLst>
                <a:path w="672677" h="223208" extrusionOk="0">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3" name="Google Shape;303;p53"/>
            <p:cNvSpPr/>
            <p:nvPr/>
          </p:nvSpPr>
          <p:spPr>
            <a:xfrm>
              <a:off x="12104139" y="643457"/>
              <a:ext cx="87608" cy="36566"/>
            </a:xfrm>
            <a:custGeom>
              <a:avLst/>
              <a:gdLst/>
              <a:ahLst/>
              <a:cxnLst/>
              <a:rect l="l" t="t" r="r" b="b"/>
              <a:pathLst>
                <a:path w="87608" h="36566" extrusionOk="0">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4" name="Google Shape;304;p53"/>
            <p:cNvSpPr/>
            <p:nvPr/>
          </p:nvSpPr>
          <p:spPr>
            <a:xfrm>
              <a:off x="11997740" y="2095706"/>
              <a:ext cx="189690" cy="251267"/>
            </a:xfrm>
            <a:custGeom>
              <a:avLst/>
              <a:gdLst/>
              <a:ahLst/>
              <a:cxnLst/>
              <a:rect l="l" t="t" r="r" b="b"/>
              <a:pathLst>
                <a:path w="189690" h="251267" extrusionOk="0">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5" name="Google Shape;305;p53"/>
            <p:cNvSpPr/>
            <p:nvPr/>
          </p:nvSpPr>
          <p:spPr>
            <a:xfrm>
              <a:off x="12183621" y="1886338"/>
              <a:ext cx="1015" cy="12696"/>
            </a:xfrm>
            <a:custGeom>
              <a:avLst/>
              <a:gdLst/>
              <a:ahLst/>
              <a:cxnLst/>
              <a:rect l="l" t="t" r="r" b="b"/>
              <a:pathLst>
                <a:path w="1015" h="12696" extrusionOk="0">
                  <a:moveTo>
                    <a:pt x="1016"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6" name="Google Shape;306;p53"/>
            <p:cNvSpPr/>
            <p:nvPr/>
          </p:nvSpPr>
          <p:spPr>
            <a:xfrm>
              <a:off x="12176765" y="1890401"/>
              <a:ext cx="10537" cy="211909"/>
            </a:xfrm>
            <a:custGeom>
              <a:avLst/>
              <a:gdLst/>
              <a:ahLst/>
              <a:cxnLst/>
              <a:rect l="l" t="t" r="r" b="b"/>
              <a:pathLst>
                <a:path w="10537" h="211909" extrusionOk="0">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7" name="Google Shape;307;p53"/>
            <p:cNvSpPr/>
            <p:nvPr/>
          </p:nvSpPr>
          <p:spPr>
            <a:xfrm>
              <a:off x="11987075" y="1888496"/>
              <a:ext cx="197054" cy="247712"/>
            </a:xfrm>
            <a:custGeom>
              <a:avLst/>
              <a:gdLst/>
              <a:ahLst/>
              <a:cxnLst/>
              <a:rect l="l" t="t" r="r" b="b"/>
              <a:pathLst>
                <a:path w="197054" h="247712" extrusionOk="0">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8" name="Google Shape;308;p53"/>
            <p:cNvSpPr/>
            <p:nvPr/>
          </p:nvSpPr>
          <p:spPr>
            <a:xfrm>
              <a:off x="12184256" y="1886300"/>
              <a:ext cx="888" cy="38"/>
            </a:xfrm>
            <a:custGeom>
              <a:avLst/>
              <a:gdLst/>
              <a:ahLst/>
              <a:cxnLst/>
              <a:rect l="l" t="t" r="r" b="b"/>
              <a:pathLst>
                <a:path w="888" h="38" extrusionOk="0">
                  <a:moveTo>
                    <a:pt x="889" y="38"/>
                  </a:moveTo>
                  <a:lnTo>
                    <a:pt x="889" y="38"/>
                  </a:lnTo>
                  <a:lnTo>
                    <a:pt x="0" y="38"/>
                  </a:lnTo>
                  <a:cubicBezTo>
                    <a:pt x="292" y="-13"/>
                    <a:pt x="597" y="-13"/>
                    <a:pt x="889" y="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9" name="Google Shape;309;p53"/>
            <p:cNvSpPr/>
            <p:nvPr/>
          </p:nvSpPr>
          <p:spPr>
            <a:xfrm>
              <a:off x="11994185" y="2133796"/>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0" name="Google Shape;310;p53"/>
            <p:cNvSpPr/>
            <p:nvPr/>
          </p:nvSpPr>
          <p:spPr>
            <a:xfrm>
              <a:off x="11987836" y="2137986"/>
              <a:ext cx="10804" cy="207210"/>
            </a:xfrm>
            <a:custGeom>
              <a:avLst/>
              <a:gdLst/>
              <a:ahLst/>
              <a:cxnLst/>
              <a:rect l="l" t="t" r="r" b="b"/>
              <a:pathLst>
                <a:path w="10804" h="207210" extrusionOk="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1" name="Google Shape;311;p53"/>
            <p:cNvSpPr/>
            <p:nvPr/>
          </p:nvSpPr>
          <p:spPr>
            <a:xfrm>
              <a:off x="11996470" y="2135066"/>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2" name="Google Shape;312;p53"/>
            <p:cNvSpPr/>
            <p:nvPr/>
          </p:nvSpPr>
          <p:spPr>
            <a:xfrm>
              <a:off x="11997359" y="2136590"/>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3" name="Google Shape;313;p53"/>
            <p:cNvSpPr/>
            <p:nvPr/>
          </p:nvSpPr>
          <p:spPr>
            <a:xfrm>
              <a:off x="10397976" y="1652845"/>
              <a:ext cx="1596716" cy="487426"/>
            </a:xfrm>
            <a:custGeom>
              <a:avLst/>
              <a:gdLst/>
              <a:ahLst/>
              <a:cxnLst/>
              <a:rect l="l" t="t" r="r" b="b"/>
              <a:pathLst>
                <a:path w="1596716" h="487426" extrusionOk="0">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4" name="Google Shape;314;p53"/>
            <p:cNvSpPr/>
            <p:nvPr/>
          </p:nvSpPr>
          <p:spPr>
            <a:xfrm>
              <a:off x="11995962" y="2134431"/>
              <a:ext cx="761" cy="761"/>
            </a:xfrm>
            <a:custGeom>
              <a:avLst/>
              <a:gdLst/>
              <a:ahLst/>
              <a:cxnLst/>
              <a:rect l="l" t="t" r="r" b="b"/>
              <a:pathLst>
                <a:path w="761" h="761" extrusionOk="0">
                  <a:moveTo>
                    <a:pt x="0" y="0"/>
                  </a:moveTo>
                  <a:lnTo>
                    <a:pt x="0" y="0"/>
                  </a:lnTo>
                  <a:lnTo>
                    <a:pt x="762"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5" name="Google Shape;315;p53"/>
            <p:cNvSpPr/>
            <p:nvPr/>
          </p:nvSpPr>
          <p:spPr>
            <a:xfrm>
              <a:off x="11997359" y="2139510"/>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6" name="Google Shape;316;p53"/>
            <p:cNvSpPr/>
            <p:nvPr/>
          </p:nvSpPr>
          <p:spPr>
            <a:xfrm>
              <a:off x="11997613" y="213773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7" name="Google Shape;317;p53"/>
            <p:cNvSpPr/>
            <p:nvPr/>
          </p:nvSpPr>
          <p:spPr>
            <a:xfrm>
              <a:off x="11997105" y="2135955"/>
              <a:ext cx="12696" cy="888"/>
            </a:xfrm>
            <a:custGeom>
              <a:avLst/>
              <a:gdLst/>
              <a:ahLst/>
              <a:cxnLst/>
              <a:rect l="l" t="t" r="r" b="b"/>
              <a:pathLst>
                <a:path w="12696" h="888" extrusionOk="0">
                  <a:moveTo>
                    <a:pt x="0" y="0"/>
                  </a:moveTo>
                  <a:cubicBezTo>
                    <a:pt x="0" y="0"/>
                    <a:pt x="0" y="0"/>
                    <a:pt x="0" y="0"/>
                  </a:cubicBezTo>
                  <a:lnTo>
                    <a:pt x="0"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8" name="Google Shape;318;p53"/>
            <p:cNvSpPr/>
            <p:nvPr/>
          </p:nvSpPr>
          <p:spPr>
            <a:xfrm>
              <a:off x="11112136" y="2825894"/>
              <a:ext cx="175470" cy="148932"/>
            </a:xfrm>
            <a:custGeom>
              <a:avLst/>
              <a:gdLst/>
              <a:ahLst/>
              <a:cxnLst/>
              <a:rect l="l" t="t" r="r" b="b"/>
              <a:pathLst>
                <a:path w="175470" h="148932" extrusionOk="0">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9" name="Google Shape;319;p53"/>
            <p:cNvSpPr/>
            <p:nvPr/>
          </p:nvSpPr>
          <p:spPr>
            <a:xfrm>
              <a:off x="9832931" y="2603574"/>
              <a:ext cx="1275650" cy="372013"/>
            </a:xfrm>
            <a:custGeom>
              <a:avLst/>
              <a:gdLst/>
              <a:ahLst/>
              <a:cxnLst/>
              <a:rect l="l" t="t" r="r" b="b"/>
              <a:pathLst>
                <a:path w="1275650" h="372013" extrusionOk="0">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0" name="Google Shape;320;p53"/>
            <p:cNvSpPr/>
            <p:nvPr/>
          </p:nvSpPr>
          <p:spPr>
            <a:xfrm>
              <a:off x="11113914" y="2971398"/>
              <a:ext cx="9" cy="888"/>
            </a:xfrm>
            <a:custGeom>
              <a:avLst/>
              <a:gdLst/>
              <a:ahLst/>
              <a:cxnLst/>
              <a:rect l="l" t="t" r="r" b="b"/>
              <a:pathLst>
                <a:path w="9" h="888" extrusionOk="0">
                  <a:moveTo>
                    <a:pt x="0" y="762"/>
                  </a:moveTo>
                  <a:cubicBezTo>
                    <a:pt x="0" y="762"/>
                    <a:pt x="0" y="762"/>
                    <a:pt x="0" y="0"/>
                  </a:cubicBezTo>
                  <a:cubicBezTo>
                    <a:pt x="12" y="292"/>
                    <a:pt x="12" y="597"/>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1" name="Google Shape;321;p53"/>
            <p:cNvSpPr/>
            <p:nvPr/>
          </p:nvSpPr>
          <p:spPr>
            <a:xfrm>
              <a:off x="9829884" y="250162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2" name="Google Shape;322;p53"/>
            <p:cNvSpPr/>
            <p:nvPr/>
          </p:nvSpPr>
          <p:spPr>
            <a:xfrm>
              <a:off x="9831153" y="2500096"/>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3" name="Google Shape;323;p53"/>
            <p:cNvSpPr/>
            <p:nvPr/>
          </p:nvSpPr>
          <p:spPr>
            <a:xfrm>
              <a:off x="9831106" y="2505302"/>
              <a:ext cx="9069" cy="107160"/>
            </a:xfrm>
            <a:custGeom>
              <a:avLst/>
              <a:gdLst/>
              <a:ahLst/>
              <a:cxnLst/>
              <a:rect l="l" t="t" r="r" b="b"/>
              <a:pathLst>
                <a:path w="9069" h="107160" extrusionOk="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4" name="Google Shape;324;p53"/>
            <p:cNvSpPr/>
            <p:nvPr/>
          </p:nvSpPr>
          <p:spPr>
            <a:xfrm>
              <a:off x="11103502" y="2869063"/>
              <a:ext cx="10538" cy="106404"/>
            </a:xfrm>
            <a:custGeom>
              <a:avLst/>
              <a:gdLst/>
              <a:ahLst/>
              <a:cxnLst/>
              <a:rect l="l" t="t" r="r" b="b"/>
              <a:pathLst>
                <a:path w="10538" h="106404" extrusionOk="0">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5" name="Google Shape;325;p53"/>
            <p:cNvSpPr/>
            <p:nvPr/>
          </p:nvSpPr>
          <p:spPr>
            <a:xfrm>
              <a:off x="9830861" y="2500223"/>
              <a:ext cx="673" cy="761"/>
            </a:xfrm>
            <a:custGeom>
              <a:avLst/>
              <a:gdLst/>
              <a:ahLst/>
              <a:cxnLst/>
              <a:rect l="l" t="t" r="r" b="b"/>
              <a:pathLst>
                <a:path w="673" h="761" extrusionOk="0">
                  <a:moveTo>
                    <a:pt x="38" y="127"/>
                  </a:moveTo>
                  <a:cubicBezTo>
                    <a:pt x="-13" y="330"/>
                    <a:pt x="-13" y="559"/>
                    <a:pt x="38" y="762"/>
                  </a:cubicBezTo>
                  <a:lnTo>
                    <a:pt x="6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6" name="Google Shape;326;p53"/>
            <p:cNvSpPr/>
            <p:nvPr/>
          </p:nvSpPr>
          <p:spPr>
            <a:xfrm>
              <a:off x="9829719" y="2501239"/>
              <a:ext cx="37" cy="761"/>
            </a:xfrm>
            <a:custGeom>
              <a:avLst/>
              <a:gdLst/>
              <a:ahLst/>
              <a:cxnLst/>
              <a:rect l="l" t="t" r="r" b="b"/>
              <a:pathLst>
                <a:path w="37" h="761" extrusionOk="0">
                  <a:moveTo>
                    <a:pt x="38" y="762"/>
                  </a:moveTo>
                  <a:lnTo>
                    <a:pt x="38" y="762"/>
                  </a:lnTo>
                  <a:lnTo>
                    <a:pt x="38" y="762"/>
                  </a:lnTo>
                  <a:cubicBezTo>
                    <a:pt x="-13" y="508"/>
                    <a:pt x="-13" y="254"/>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7" name="Google Shape;327;p53"/>
            <p:cNvSpPr/>
            <p:nvPr/>
          </p:nvSpPr>
          <p:spPr>
            <a:xfrm>
              <a:off x="11108835" y="2870840"/>
              <a:ext cx="3301" cy="1142"/>
            </a:xfrm>
            <a:custGeom>
              <a:avLst/>
              <a:gdLst/>
              <a:ahLst/>
              <a:cxnLst/>
              <a:rect l="l" t="t" r="r" b="b"/>
              <a:pathLst>
                <a:path w="3301" h="1142" extrusionOk="0">
                  <a:moveTo>
                    <a:pt x="3301" y="0"/>
                  </a:moveTo>
                  <a:cubicBezTo>
                    <a:pt x="2362" y="736"/>
                    <a:pt x="1193" y="1130"/>
                    <a:pt x="0" y="1143"/>
                  </a:cubicBezTo>
                  <a:cubicBezTo>
                    <a:pt x="1193" y="1130"/>
                    <a:pt x="2362" y="736"/>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8" name="Google Shape;328;p53"/>
            <p:cNvSpPr/>
            <p:nvPr/>
          </p:nvSpPr>
          <p:spPr>
            <a:xfrm>
              <a:off x="9833185" y="2501493"/>
              <a:ext cx="1275649" cy="370594"/>
            </a:xfrm>
            <a:custGeom>
              <a:avLst/>
              <a:gdLst/>
              <a:ahLst/>
              <a:cxnLst/>
              <a:rect l="l" t="t" r="r" b="b"/>
              <a:pathLst>
                <a:path w="1275649" h="370594" extrusionOk="0">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9" name="Google Shape;329;p53"/>
            <p:cNvSpPr/>
            <p:nvPr/>
          </p:nvSpPr>
          <p:spPr>
            <a:xfrm>
              <a:off x="10025123" y="2340343"/>
              <a:ext cx="1261087" cy="385627"/>
            </a:xfrm>
            <a:custGeom>
              <a:avLst/>
              <a:gdLst/>
              <a:ahLst/>
              <a:cxnLst/>
              <a:rect l="l" t="t" r="r" b="b"/>
              <a:pathLst>
                <a:path w="1261087" h="385627" extrusionOk="0">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0" name="Google Shape;330;p53"/>
            <p:cNvSpPr/>
            <p:nvPr/>
          </p:nvSpPr>
          <p:spPr>
            <a:xfrm>
              <a:off x="11289384" y="2724955"/>
              <a:ext cx="47" cy="761"/>
            </a:xfrm>
            <a:custGeom>
              <a:avLst/>
              <a:gdLst/>
              <a:ahLst/>
              <a:cxnLst/>
              <a:rect l="l" t="t" r="r" b="b"/>
              <a:pathLst>
                <a:path w="47" h="761" extrusionOk="0">
                  <a:moveTo>
                    <a:pt x="0" y="635"/>
                  </a:moveTo>
                  <a:cubicBezTo>
                    <a:pt x="64" y="432"/>
                    <a:pt x="64" y="203"/>
                    <a:pt x="0" y="0"/>
                  </a:cubicBezTo>
                  <a:cubicBezTo>
                    <a:pt x="50" y="254"/>
                    <a:pt x="50"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1" name="Google Shape;331;p53"/>
            <p:cNvSpPr/>
            <p:nvPr/>
          </p:nvSpPr>
          <p:spPr>
            <a:xfrm>
              <a:off x="11104869" y="2721066"/>
              <a:ext cx="184435" cy="152824"/>
            </a:xfrm>
            <a:custGeom>
              <a:avLst/>
              <a:gdLst/>
              <a:ahLst/>
              <a:cxnLst/>
              <a:rect l="l" t="t" r="r" b="b"/>
              <a:pathLst>
                <a:path w="184435" h="152824" extrusionOk="0">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2" name="Google Shape;332;p53"/>
            <p:cNvSpPr/>
            <p:nvPr/>
          </p:nvSpPr>
          <p:spPr>
            <a:xfrm>
              <a:off x="11617470" y="2340221"/>
              <a:ext cx="379901" cy="502813"/>
            </a:xfrm>
            <a:custGeom>
              <a:avLst/>
              <a:gdLst/>
              <a:ahLst/>
              <a:cxnLst/>
              <a:rect l="l" t="t" r="r" b="b"/>
              <a:pathLst>
                <a:path w="379901" h="502813" extrusionOk="0">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3" name="Google Shape;333;p53"/>
            <p:cNvSpPr/>
            <p:nvPr/>
          </p:nvSpPr>
          <p:spPr>
            <a:xfrm>
              <a:off x="11279052" y="2743111"/>
              <a:ext cx="47" cy="1015"/>
            </a:xfrm>
            <a:custGeom>
              <a:avLst/>
              <a:gdLst/>
              <a:ahLst/>
              <a:cxnLst/>
              <a:rect l="l" t="t" r="r" b="b"/>
              <a:pathLst>
                <a:path w="47" h="1015" extrusionOk="0">
                  <a:moveTo>
                    <a:pt x="48" y="1016"/>
                  </a:moveTo>
                  <a:cubicBezTo>
                    <a:pt x="-16" y="685"/>
                    <a:pt x="-16" y="330"/>
                    <a:pt x="48" y="0"/>
                  </a:cubicBezTo>
                  <a:lnTo>
                    <a:pt x="48"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4" name="Google Shape;334;p53"/>
            <p:cNvSpPr/>
            <p:nvPr/>
          </p:nvSpPr>
          <p:spPr>
            <a:xfrm>
              <a:off x="11618476" y="2840876"/>
              <a:ext cx="9" cy="888"/>
            </a:xfrm>
            <a:custGeom>
              <a:avLst/>
              <a:gdLst/>
              <a:ahLst/>
              <a:cxnLst/>
              <a:rect l="l" t="t" r="r" b="b"/>
              <a:pathLst>
                <a:path w="9" h="888" extrusionOk="0">
                  <a:moveTo>
                    <a:pt x="9" y="762"/>
                  </a:moveTo>
                  <a:cubicBezTo>
                    <a:pt x="9" y="762"/>
                    <a:pt x="9" y="762"/>
                    <a:pt x="9" y="0"/>
                  </a:cubicBezTo>
                  <a:cubicBezTo>
                    <a:pt x="-3" y="292"/>
                    <a:pt x="-3" y="597"/>
                    <a:pt x="9"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335;p53"/>
            <p:cNvSpPr/>
            <p:nvPr/>
          </p:nvSpPr>
          <p:spPr>
            <a:xfrm>
              <a:off x="11285067" y="2740191"/>
              <a:ext cx="328213" cy="104754"/>
            </a:xfrm>
            <a:custGeom>
              <a:avLst/>
              <a:gdLst/>
              <a:ahLst/>
              <a:cxnLst/>
              <a:rect l="l" t="t" r="r" b="b"/>
              <a:pathLst>
                <a:path w="328213" h="104754" extrusionOk="0">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6" name="Google Shape;336;p53"/>
            <p:cNvSpPr/>
            <p:nvPr/>
          </p:nvSpPr>
          <p:spPr>
            <a:xfrm>
              <a:off x="9832709" y="2320830"/>
              <a:ext cx="166804" cy="51410"/>
            </a:xfrm>
            <a:custGeom>
              <a:avLst/>
              <a:gdLst/>
              <a:ahLst/>
              <a:cxnLst/>
              <a:rect l="l" t="t" r="r" b="b"/>
              <a:pathLst>
                <a:path w="166804" h="51410" extrusionOk="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337;p53"/>
            <p:cNvSpPr/>
            <p:nvPr/>
          </p:nvSpPr>
          <p:spPr>
            <a:xfrm>
              <a:off x="10002687" y="2372748"/>
              <a:ext cx="47" cy="761"/>
            </a:xfrm>
            <a:custGeom>
              <a:avLst/>
              <a:gdLst/>
              <a:ahLst/>
              <a:cxnLst/>
              <a:rect l="l" t="t" r="r" b="b"/>
              <a:pathLst>
                <a:path w="47" h="761" extrusionOk="0">
                  <a:moveTo>
                    <a:pt x="0" y="0"/>
                  </a:moveTo>
                  <a:lnTo>
                    <a:pt x="0" y="0"/>
                  </a:lnTo>
                  <a:cubicBezTo>
                    <a:pt x="64" y="254"/>
                    <a:pt x="64" y="508"/>
                    <a:pt x="0" y="762"/>
                  </a:cubicBez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8" name="Google Shape;338;p53"/>
            <p:cNvSpPr/>
            <p:nvPr/>
          </p:nvSpPr>
          <p:spPr>
            <a:xfrm>
              <a:off x="11610614" y="2134414"/>
              <a:ext cx="386148" cy="498743"/>
            </a:xfrm>
            <a:custGeom>
              <a:avLst/>
              <a:gdLst/>
              <a:ahLst/>
              <a:cxnLst/>
              <a:rect l="l" t="t" r="r" b="b"/>
              <a:pathLst>
                <a:path w="386148" h="498743" extrusionOk="0">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9" name="Google Shape;339;p53"/>
            <p:cNvSpPr/>
            <p:nvPr/>
          </p:nvSpPr>
          <p:spPr>
            <a:xfrm>
              <a:off x="11608074" y="2632904"/>
              <a:ext cx="10586" cy="212187"/>
            </a:xfrm>
            <a:custGeom>
              <a:avLst/>
              <a:gdLst/>
              <a:ahLst/>
              <a:cxnLst/>
              <a:rect l="l" t="t" r="r" b="b"/>
              <a:pathLst>
                <a:path w="10586" h="212187" extrusionOk="0">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0" name="Google Shape;340;p53"/>
            <p:cNvSpPr/>
            <p:nvPr/>
          </p:nvSpPr>
          <p:spPr>
            <a:xfrm>
              <a:off x="9833010" y="2113154"/>
              <a:ext cx="1785220" cy="523050"/>
            </a:xfrm>
            <a:custGeom>
              <a:avLst/>
              <a:gdLst/>
              <a:ahLst/>
              <a:cxnLst/>
              <a:rect l="l" t="t" r="r" b="b"/>
              <a:pathLst>
                <a:path w="1785220" h="523050" extrusionOk="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1" name="Google Shape;341;p53"/>
            <p:cNvSpPr/>
            <p:nvPr/>
          </p:nvSpPr>
          <p:spPr>
            <a:xfrm>
              <a:off x="9848167" y="355369"/>
              <a:ext cx="218004" cy="175087"/>
            </a:xfrm>
            <a:custGeom>
              <a:avLst/>
              <a:gdLst/>
              <a:ahLst/>
              <a:cxnLst/>
              <a:rect l="l" t="t" r="r" b="b"/>
              <a:pathLst>
                <a:path w="218004" h="175087" extrusionOk="0">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342;p53"/>
            <p:cNvSpPr/>
            <p:nvPr/>
          </p:nvSpPr>
          <p:spPr>
            <a:xfrm>
              <a:off x="10056255" y="317787"/>
              <a:ext cx="55909" cy="45835"/>
            </a:xfrm>
            <a:custGeom>
              <a:avLst/>
              <a:gdLst/>
              <a:ahLst/>
              <a:cxnLst/>
              <a:rect l="l" t="t" r="r" b="b"/>
              <a:pathLst>
                <a:path w="55909" h="45835" extrusionOk="0">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3" name="Google Shape;343;p53"/>
            <p:cNvSpPr/>
            <p:nvPr/>
          </p:nvSpPr>
          <p:spPr>
            <a:xfrm>
              <a:off x="9211168" y="515220"/>
              <a:ext cx="133697" cy="111225"/>
            </a:xfrm>
            <a:custGeom>
              <a:avLst/>
              <a:gdLst/>
              <a:ahLst/>
              <a:cxnLst/>
              <a:rect l="l" t="t" r="r" b="b"/>
              <a:pathLst>
                <a:path w="133697" h="111225" extrusionOk="0">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4" name="Google Shape;344;p53"/>
            <p:cNvSpPr/>
            <p:nvPr/>
          </p:nvSpPr>
          <p:spPr>
            <a:xfrm>
              <a:off x="9336337" y="413520"/>
              <a:ext cx="134734" cy="112239"/>
            </a:xfrm>
            <a:custGeom>
              <a:avLst/>
              <a:gdLst/>
              <a:ahLst/>
              <a:cxnLst/>
              <a:rect l="l" t="t" r="r" b="b"/>
              <a:pathLst>
                <a:path w="134734" h="112239" extrusionOk="0">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5" name="Google Shape;345;p53"/>
            <p:cNvSpPr/>
            <p:nvPr/>
          </p:nvSpPr>
          <p:spPr>
            <a:xfrm>
              <a:off x="9847786" y="527155"/>
              <a:ext cx="1048638" cy="324528"/>
            </a:xfrm>
            <a:custGeom>
              <a:avLst/>
              <a:gdLst/>
              <a:ahLst/>
              <a:cxnLst/>
              <a:rect l="l" t="t" r="r" b="b"/>
              <a:pathLst>
                <a:path w="1048638" h="324528" extrusionOk="0">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6" name="Google Shape;346;p53"/>
            <p:cNvSpPr/>
            <p:nvPr/>
          </p:nvSpPr>
          <p:spPr>
            <a:xfrm>
              <a:off x="8949740" y="234750"/>
              <a:ext cx="38" cy="888"/>
            </a:xfrm>
            <a:custGeom>
              <a:avLst/>
              <a:gdLst/>
              <a:ahLst/>
              <a:cxnLst/>
              <a:rect l="l" t="t" r="r" b="b"/>
              <a:pathLst>
                <a:path w="38" h="888" extrusionOk="0">
                  <a:moveTo>
                    <a:pt x="0" y="0"/>
                  </a:moveTo>
                  <a:cubicBezTo>
                    <a:pt x="51" y="292"/>
                    <a:pt x="51" y="597"/>
                    <a:pt x="0" y="889"/>
                  </a:cubicBezTo>
                  <a:lnTo>
                    <a:pt x="0"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7" name="Google Shape;347;p53"/>
            <p:cNvSpPr/>
            <p:nvPr/>
          </p:nvSpPr>
          <p:spPr>
            <a:xfrm>
              <a:off x="8948598" y="233227"/>
              <a:ext cx="12696" cy="761"/>
            </a:xfrm>
            <a:custGeom>
              <a:avLst/>
              <a:gdLst/>
              <a:ahLst/>
              <a:cxnLst/>
              <a:rect l="l" t="t" r="r" b="b"/>
              <a:pathLst>
                <a:path w="12696" h="761" extrusionOk="0">
                  <a:moveTo>
                    <a:pt x="0" y="0"/>
                  </a:move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8" name="Google Shape;348;p53"/>
            <p:cNvSpPr/>
            <p:nvPr/>
          </p:nvSpPr>
          <p:spPr>
            <a:xfrm>
              <a:off x="8946820" y="232211"/>
              <a:ext cx="1015" cy="12696"/>
            </a:xfrm>
            <a:custGeom>
              <a:avLst/>
              <a:gdLst/>
              <a:ahLst/>
              <a:cxnLst/>
              <a:rect l="l" t="t" r="r" b="b"/>
              <a:pathLst>
                <a:path w="1015" h="12696" extrusionOk="0">
                  <a:moveTo>
                    <a:pt x="0" y="0"/>
                  </a:moveTo>
                  <a:lnTo>
                    <a:pt x="1016" y="0"/>
                  </a:lnTo>
                  <a:lnTo>
                    <a:pt x="2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9" name="Google Shape;349;p53"/>
            <p:cNvSpPr/>
            <p:nvPr/>
          </p:nvSpPr>
          <p:spPr>
            <a:xfrm>
              <a:off x="8939455" y="236782"/>
              <a:ext cx="11014" cy="164041"/>
            </a:xfrm>
            <a:custGeom>
              <a:avLst/>
              <a:gdLst/>
              <a:ahLst/>
              <a:cxnLst/>
              <a:rect l="l" t="t" r="r" b="b"/>
              <a:pathLst>
                <a:path w="11014" h="164041" extrusionOk="0">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0" name="Google Shape;350;p53"/>
            <p:cNvSpPr/>
            <p:nvPr/>
          </p:nvSpPr>
          <p:spPr>
            <a:xfrm>
              <a:off x="8938439" y="395992"/>
              <a:ext cx="10967" cy="466870"/>
            </a:xfrm>
            <a:custGeom>
              <a:avLst/>
              <a:gdLst/>
              <a:ahLst/>
              <a:cxnLst/>
              <a:rect l="l" t="t" r="r" b="b"/>
              <a:pathLst>
                <a:path w="10967" h="466870" extrusionOk="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1" name="Google Shape;351;p53"/>
            <p:cNvSpPr/>
            <p:nvPr/>
          </p:nvSpPr>
          <p:spPr>
            <a:xfrm>
              <a:off x="9146541" y="1273975"/>
              <a:ext cx="497461" cy="104494"/>
            </a:xfrm>
            <a:custGeom>
              <a:avLst/>
              <a:gdLst/>
              <a:ahLst/>
              <a:cxnLst/>
              <a:rect l="l" t="t" r="r" b="b"/>
              <a:pathLst>
                <a:path w="497461" h="104494" extrusionOk="0">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2" name="Google Shape;352;p53"/>
            <p:cNvSpPr/>
            <p:nvPr/>
          </p:nvSpPr>
          <p:spPr>
            <a:xfrm>
              <a:off x="9637563" y="1369061"/>
              <a:ext cx="903470" cy="182464"/>
            </a:xfrm>
            <a:custGeom>
              <a:avLst/>
              <a:gdLst/>
              <a:ahLst/>
              <a:cxnLst/>
              <a:rect l="l" t="t" r="r" b="b"/>
              <a:pathLst>
                <a:path w="903470" h="182464" extrusionOk="0">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3" name="Google Shape;353;p53"/>
            <p:cNvSpPr/>
            <p:nvPr/>
          </p:nvSpPr>
          <p:spPr>
            <a:xfrm>
              <a:off x="8747480" y="1997053"/>
              <a:ext cx="9960" cy="48507"/>
            </a:xfrm>
            <a:custGeom>
              <a:avLst/>
              <a:gdLst/>
              <a:ahLst/>
              <a:cxnLst/>
              <a:rect l="l" t="t" r="r" b="b"/>
              <a:pathLst>
                <a:path w="9960" h="48507" extrusionOk="0">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4" name="Google Shape;354;p53"/>
            <p:cNvSpPr/>
            <p:nvPr/>
          </p:nvSpPr>
          <p:spPr>
            <a:xfrm>
              <a:off x="8747734" y="1937124"/>
              <a:ext cx="10791" cy="65070"/>
            </a:xfrm>
            <a:custGeom>
              <a:avLst/>
              <a:gdLst/>
              <a:ahLst/>
              <a:cxnLst/>
              <a:rect l="l" t="t" r="r" b="b"/>
              <a:pathLst>
                <a:path w="10791" h="65070" extrusionOk="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5" name="Google Shape;355;p53"/>
            <p:cNvSpPr/>
            <p:nvPr/>
          </p:nvSpPr>
          <p:spPr>
            <a:xfrm>
              <a:off x="8755097" y="1932681"/>
              <a:ext cx="1143" cy="12696"/>
            </a:xfrm>
            <a:custGeom>
              <a:avLst/>
              <a:gdLst/>
              <a:ahLst/>
              <a:cxnLst/>
              <a:rect l="l" t="t" r="r" b="b"/>
              <a:pathLst>
                <a:path w="1143" h="12696" extrusionOk="0">
                  <a:moveTo>
                    <a:pt x="0" y="0"/>
                  </a:moveTo>
                  <a:lnTo>
                    <a:pt x="0"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6" name="Google Shape;356;p53"/>
            <p:cNvSpPr/>
            <p:nvPr/>
          </p:nvSpPr>
          <p:spPr>
            <a:xfrm>
              <a:off x="8757891" y="1935347"/>
              <a:ext cx="85" cy="888"/>
            </a:xfrm>
            <a:custGeom>
              <a:avLst/>
              <a:gdLst/>
              <a:ahLst/>
              <a:cxnLst/>
              <a:rect l="l" t="t" r="r" b="b"/>
              <a:pathLst>
                <a:path w="85" h="888" extrusionOk="0">
                  <a:moveTo>
                    <a:pt x="0" y="0"/>
                  </a:moveTo>
                  <a:lnTo>
                    <a:pt x="0" y="0"/>
                  </a:lnTo>
                  <a:cubicBezTo>
                    <a:pt x="76" y="292"/>
                    <a:pt x="76" y="597"/>
                    <a:pt x="0" y="889"/>
                  </a:cubicBezTo>
                  <a:cubicBezTo>
                    <a:pt x="114" y="609"/>
                    <a:pt x="114" y="27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7" name="Google Shape;357;p53"/>
            <p:cNvSpPr/>
            <p:nvPr/>
          </p:nvSpPr>
          <p:spPr>
            <a:xfrm>
              <a:off x="8756748" y="1933823"/>
              <a:ext cx="12696" cy="761"/>
            </a:xfrm>
            <a:custGeom>
              <a:avLst/>
              <a:gdLst/>
              <a:ahLst/>
              <a:cxnLst/>
              <a:rect l="l" t="t" r="r" b="b"/>
              <a:pathLst>
                <a:path w="12696" h="761" extrusionOk="0">
                  <a:moveTo>
                    <a:pt x="0" y="0"/>
                  </a:moveTo>
                  <a:lnTo>
                    <a:pt x="0" y="0"/>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8" name="Google Shape;358;p53"/>
            <p:cNvSpPr/>
            <p:nvPr/>
          </p:nvSpPr>
          <p:spPr>
            <a:xfrm>
              <a:off x="8583389" y="1882920"/>
              <a:ext cx="83084" cy="32493"/>
            </a:xfrm>
            <a:custGeom>
              <a:avLst/>
              <a:gdLst/>
              <a:ahLst/>
              <a:cxnLst/>
              <a:rect l="l" t="t" r="r" b="b"/>
              <a:pathLst>
                <a:path w="83084" h="32493" extrusionOk="0">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9" name="Google Shape;359;p53"/>
            <p:cNvSpPr/>
            <p:nvPr/>
          </p:nvSpPr>
          <p:spPr>
            <a:xfrm>
              <a:off x="8664443" y="1908303"/>
              <a:ext cx="93416" cy="33773"/>
            </a:xfrm>
            <a:custGeom>
              <a:avLst/>
              <a:gdLst/>
              <a:ahLst/>
              <a:cxnLst/>
              <a:rect l="l" t="t" r="r" b="b"/>
              <a:pathLst>
                <a:path w="93416" h="33773" extrusionOk="0">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0" name="Google Shape;360;p53"/>
            <p:cNvSpPr/>
            <p:nvPr/>
          </p:nvSpPr>
          <p:spPr>
            <a:xfrm>
              <a:off x="4270785" y="33761"/>
              <a:ext cx="9951" cy="613971"/>
            </a:xfrm>
            <a:custGeom>
              <a:avLst/>
              <a:gdLst/>
              <a:ahLst/>
              <a:cxnLst/>
              <a:rect l="l" t="t" r="r" b="b"/>
              <a:pathLst>
                <a:path w="9951" h="613971" extrusionOk="0">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1" name="Google Shape;361;p53"/>
            <p:cNvSpPr/>
            <p:nvPr/>
          </p:nvSpPr>
          <p:spPr>
            <a:xfrm>
              <a:off x="4127359" y="152730"/>
              <a:ext cx="10459" cy="191726"/>
            </a:xfrm>
            <a:custGeom>
              <a:avLst/>
              <a:gdLst/>
              <a:ahLst/>
              <a:cxnLst/>
              <a:rect l="l" t="t" r="r" b="b"/>
              <a:pathLst>
                <a:path w="10459" h="191726" extrusionOk="0">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2" name="Google Shape;362;p53"/>
            <p:cNvSpPr/>
            <p:nvPr/>
          </p:nvSpPr>
          <p:spPr>
            <a:xfrm>
              <a:off x="8660341" y="1814474"/>
              <a:ext cx="9081" cy="99266"/>
            </a:xfrm>
            <a:custGeom>
              <a:avLst/>
              <a:gdLst/>
              <a:ahLst/>
              <a:cxnLst/>
              <a:rect l="l" t="t" r="r" b="b"/>
              <a:pathLst>
                <a:path w="9081" h="99266" extrusionOk="0">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3" name="Google Shape;363;p53"/>
            <p:cNvSpPr/>
            <p:nvPr/>
          </p:nvSpPr>
          <p:spPr>
            <a:xfrm>
              <a:off x="9064646" y="1248709"/>
              <a:ext cx="89130" cy="35043"/>
            </a:xfrm>
            <a:custGeom>
              <a:avLst/>
              <a:gdLst/>
              <a:ahLst/>
              <a:cxnLst/>
              <a:rect l="l" t="t" r="r" b="b"/>
              <a:pathLst>
                <a:path w="89130" h="35043" extrusionOk="0">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4" name="Google Shape;364;p53"/>
            <p:cNvSpPr/>
            <p:nvPr/>
          </p:nvSpPr>
          <p:spPr>
            <a:xfrm>
              <a:off x="7762587" y="1114886"/>
              <a:ext cx="1307783" cy="143350"/>
            </a:xfrm>
            <a:custGeom>
              <a:avLst/>
              <a:gdLst/>
              <a:ahLst/>
              <a:cxnLst/>
              <a:rect l="l" t="t" r="r" b="b"/>
              <a:pathLst>
                <a:path w="1307783" h="143350" extrusionOk="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5" name="Google Shape;365;p53"/>
            <p:cNvSpPr/>
            <p:nvPr/>
          </p:nvSpPr>
          <p:spPr>
            <a:xfrm>
              <a:off x="5828432" y="1114886"/>
              <a:ext cx="10840" cy="178622"/>
            </a:xfrm>
            <a:custGeom>
              <a:avLst/>
              <a:gdLst/>
              <a:ahLst/>
              <a:cxnLst/>
              <a:rect l="l" t="t" r="r" b="b"/>
              <a:pathLst>
                <a:path w="10840" h="178622" extrusionOk="0">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6" name="Google Shape;366;p53"/>
            <p:cNvSpPr/>
            <p:nvPr/>
          </p:nvSpPr>
          <p:spPr>
            <a:xfrm>
              <a:off x="5828804" y="1080097"/>
              <a:ext cx="56" cy="112"/>
            </a:xfrm>
            <a:custGeom>
              <a:avLst/>
              <a:gdLst/>
              <a:ahLst/>
              <a:cxnLst/>
              <a:rect l="l" t="t" r="r" b="b"/>
              <a:pathLst>
                <a:path w="56" h="112" extrusionOk="0">
                  <a:moveTo>
                    <a:pt x="56" y="0"/>
                  </a:moveTo>
                  <a:cubicBezTo>
                    <a:pt x="56" y="0"/>
                    <a:pt x="-71" y="254"/>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7" name="Google Shape;367;p53"/>
            <p:cNvSpPr/>
            <p:nvPr/>
          </p:nvSpPr>
          <p:spPr>
            <a:xfrm>
              <a:off x="5828988" y="1082382"/>
              <a:ext cx="10791" cy="37519"/>
            </a:xfrm>
            <a:custGeom>
              <a:avLst/>
              <a:gdLst/>
              <a:ahLst/>
              <a:cxnLst/>
              <a:rect l="l" t="t" r="r" b="b"/>
              <a:pathLst>
                <a:path w="10791" h="37519" extrusionOk="0">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8" name="Google Shape;368;p53"/>
            <p:cNvSpPr/>
            <p:nvPr/>
          </p:nvSpPr>
          <p:spPr>
            <a:xfrm>
              <a:off x="5829368" y="1016613"/>
              <a:ext cx="40502" cy="69927"/>
            </a:xfrm>
            <a:custGeom>
              <a:avLst/>
              <a:gdLst/>
              <a:ahLst/>
              <a:cxnLst/>
              <a:rect l="l" t="t" r="r" b="b"/>
              <a:pathLst>
                <a:path w="40502" h="69927" extrusionOk="0">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9" name="Google Shape;369;p53"/>
            <p:cNvSpPr/>
            <p:nvPr/>
          </p:nvSpPr>
          <p:spPr>
            <a:xfrm>
              <a:off x="5859391" y="927610"/>
              <a:ext cx="50475" cy="94342"/>
            </a:xfrm>
            <a:custGeom>
              <a:avLst/>
              <a:gdLst/>
              <a:ahLst/>
              <a:cxnLst/>
              <a:rect l="l" t="t" r="r" b="b"/>
              <a:pathLst>
                <a:path w="50475" h="94342" extrusionOk="0">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0" name="Google Shape;370;p53"/>
            <p:cNvSpPr/>
            <p:nvPr/>
          </p:nvSpPr>
          <p:spPr>
            <a:xfrm>
              <a:off x="8660976" y="1762926"/>
              <a:ext cx="38" cy="1015"/>
            </a:xfrm>
            <a:custGeom>
              <a:avLst/>
              <a:gdLst/>
              <a:ahLst/>
              <a:cxnLst/>
              <a:rect l="l" t="t" r="r" b="b"/>
              <a:pathLst>
                <a:path w="38" h="1015" extrusionOk="0">
                  <a:moveTo>
                    <a:pt x="38" y="254"/>
                  </a:moveTo>
                  <a:cubicBezTo>
                    <a:pt x="38" y="254"/>
                    <a:pt x="38" y="254"/>
                    <a:pt x="38" y="1016"/>
                  </a:cubicBezTo>
                  <a:cubicBezTo>
                    <a:pt x="-13" y="673"/>
                    <a:pt x="-13" y="330"/>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1" name="Google Shape;371;p53"/>
            <p:cNvSpPr/>
            <p:nvPr/>
          </p:nvSpPr>
          <p:spPr>
            <a:xfrm>
              <a:off x="8662284" y="1728391"/>
              <a:ext cx="47486" cy="37836"/>
            </a:xfrm>
            <a:custGeom>
              <a:avLst/>
              <a:gdLst/>
              <a:ahLst/>
              <a:cxnLst/>
              <a:rect l="l" t="t" r="r" b="b"/>
              <a:pathLst>
                <a:path w="47486" h="37836" extrusionOk="0">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2" name="Google Shape;372;p53"/>
            <p:cNvSpPr/>
            <p:nvPr/>
          </p:nvSpPr>
          <p:spPr>
            <a:xfrm>
              <a:off x="8703400" y="1554955"/>
              <a:ext cx="222978" cy="183018"/>
            </a:xfrm>
            <a:custGeom>
              <a:avLst/>
              <a:gdLst/>
              <a:ahLst/>
              <a:cxnLst/>
              <a:rect l="l" t="t" r="r" b="b"/>
              <a:pathLst>
                <a:path w="222978" h="183018" extrusionOk="0">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3" name="Google Shape;373;p53"/>
            <p:cNvSpPr/>
            <p:nvPr/>
          </p:nvSpPr>
          <p:spPr>
            <a:xfrm>
              <a:off x="11305022" y="971413"/>
              <a:ext cx="9432" cy="54849"/>
            </a:xfrm>
            <a:custGeom>
              <a:avLst/>
              <a:gdLst/>
              <a:ahLst/>
              <a:cxnLst/>
              <a:rect l="l" t="t" r="r" b="b"/>
              <a:pathLst>
                <a:path w="9432" h="54849" extrusionOk="0">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4" name="Google Shape;374;p53"/>
            <p:cNvSpPr/>
            <p:nvPr/>
          </p:nvSpPr>
          <p:spPr>
            <a:xfrm>
              <a:off x="11515349" y="1184337"/>
              <a:ext cx="9179" cy="194180"/>
            </a:xfrm>
            <a:custGeom>
              <a:avLst/>
              <a:gdLst/>
              <a:ahLst/>
              <a:cxnLst/>
              <a:rect l="l" t="t" r="r" b="b"/>
              <a:pathLst>
                <a:path w="9179" h="194180" extrusionOk="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5" name="Google Shape;375;p53"/>
            <p:cNvSpPr/>
            <p:nvPr/>
          </p:nvSpPr>
          <p:spPr>
            <a:xfrm>
              <a:off x="11516863" y="896376"/>
              <a:ext cx="309342" cy="275010"/>
            </a:xfrm>
            <a:custGeom>
              <a:avLst/>
              <a:gdLst/>
              <a:ahLst/>
              <a:cxnLst/>
              <a:rect l="l" t="t" r="r" b="b"/>
              <a:pathLst>
                <a:path w="309342" h="275010" extrusionOk="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6" name="Google Shape;376;p53"/>
            <p:cNvSpPr/>
            <p:nvPr/>
          </p:nvSpPr>
          <p:spPr>
            <a:xfrm>
              <a:off x="11816407" y="643076"/>
              <a:ext cx="292332" cy="261326"/>
            </a:xfrm>
            <a:custGeom>
              <a:avLst/>
              <a:gdLst/>
              <a:ahLst/>
              <a:cxnLst/>
              <a:rect l="l" t="t" r="r" b="b"/>
              <a:pathLst>
                <a:path w="292332" h="261326" extrusionOk="0">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7" name="Google Shape;377;p53"/>
            <p:cNvSpPr/>
            <p:nvPr/>
          </p:nvSpPr>
          <p:spPr>
            <a:xfrm>
              <a:off x="10534210" y="1541601"/>
              <a:ext cx="104208" cy="29604"/>
            </a:xfrm>
            <a:custGeom>
              <a:avLst/>
              <a:gdLst/>
              <a:ahLst/>
              <a:cxnLst/>
              <a:rect l="l" t="t" r="r" b="b"/>
              <a:pathLst>
                <a:path w="104208" h="29604" extrusionOk="0">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378;p53"/>
            <p:cNvSpPr/>
            <p:nvPr/>
          </p:nvSpPr>
          <p:spPr>
            <a:xfrm>
              <a:off x="9829245" y="2365541"/>
              <a:ext cx="171966" cy="141412"/>
            </a:xfrm>
            <a:custGeom>
              <a:avLst/>
              <a:gdLst/>
              <a:ahLst/>
              <a:cxnLst/>
              <a:rect l="l" t="t" r="r" b="b"/>
              <a:pathLst>
                <a:path w="171966" h="141412" extrusionOk="0">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379;p53"/>
            <p:cNvSpPr/>
            <p:nvPr/>
          </p:nvSpPr>
          <p:spPr>
            <a:xfrm>
              <a:off x="11280321" y="2740059"/>
              <a:ext cx="9872" cy="91046"/>
            </a:xfrm>
            <a:custGeom>
              <a:avLst/>
              <a:gdLst/>
              <a:ahLst/>
              <a:cxnLst/>
              <a:rect l="l" t="t" r="r" b="b"/>
              <a:pathLst>
                <a:path w="9872" h="91046" extrusionOk="0">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380;p53"/>
            <p:cNvSpPr/>
            <p:nvPr/>
          </p:nvSpPr>
          <p:spPr>
            <a:xfrm>
              <a:off x="9464449" y="412631"/>
              <a:ext cx="268050" cy="88369"/>
            </a:xfrm>
            <a:custGeom>
              <a:avLst/>
              <a:gdLst/>
              <a:ahLst/>
              <a:cxnLst/>
              <a:rect l="l" t="t" r="r" b="b"/>
              <a:pathLst>
                <a:path w="268050" h="88369" extrusionOk="0">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381;p53"/>
            <p:cNvSpPr/>
            <p:nvPr/>
          </p:nvSpPr>
          <p:spPr>
            <a:xfrm>
              <a:off x="9725425" y="491227"/>
              <a:ext cx="129435" cy="45579"/>
            </a:xfrm>
            <a:custGeom>
              <a:avLst/>
              <a:gdLst/>
              <a:ahLst/>
              <a:cxnLst/>
              <a:rect l="l" t="t" r="r" b="b"/>
              <a:pathLst>
                <a:path w="129435" h="45579" extrusionOk="0">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382;p53"/>
            <p:cNvSpPr/>
            <p:nvPr/>
          </p:nvSpPr>
          <p:spPr>
            <a:xfrm>
              <a:off x="8100642" y="-12696"/>
              <a:ext cx="849448" cy="254177"/>
            </a:xfrm>
            <a:custGeom>
              <a:avLst/>
              <a:gdLst/>
              <a:ahLst/>
              <a:cxnLst/>
              <a:rect l="l" t="t" r="r" b="b"/>
              <a:pathLst>
                <a:path w="849448" h="254177" extrusionOk="0">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383;p53"/>
            <p:cNvSpPr/>
            <p:nvPr/>
          </p:nvSpPr>
          <p:spPr>
            <a:xfrm>
              <a:off x="4127359" y="49251"/>
              <a:ext cx="10792" cy="108112"/>
            </a:xfrm>
            <a:custGeom>
              <a:avLst/>
              <a:gdLst/>
              <a:ahLst/>
              <a:cxnLst/>
              <a:rect l="l" t="t" r="r" b="b"/>
              <a:pathLst>
                <a:path w="10792" h="108112" extrusionOk="0">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53"/>
            <p:cNvSpPr/>
            <p:nvPr/>
          </p:nvSpPr>
          <p:spPr>
            <a:xfrm>
              <a:off x="8661519" y="1759745"/>
              <a:ext cx="9272" cy="47491"/>
            </a:xfrm>
            <a:custGeom>
              <a:avLst/>
              <a:gdLst/>
              <a:ahLst/>
              <a:cxnLst/>
              <a:rect l="l" t="t" r="r" b="b"/>
              <a:pathLst>
                <a:path w="9272" h="47491" extrusionOk="0">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385;p53"/>
            <p:cNvSpPr/>
            <p:nvPr/>
          </p:nvSpPr>
          <p:spPr>
            <a:xfrm>
              <a:off x="7576070" y="1096476"/>
              <a:ext cx="191864" cy="28827"/>
            </a:xfrm>
            <a:custGeom>
              <a:avLst/>
              <a:gdLst/>
              <a:ahLst/>
              <a:cxnLst/>
              <a:rect l="l" t="t" r="r" b="b"/>
              <a:pathLst>
                <a:path w="191864" h="28827" extrusionOk="0">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53"/>
            <p:cNvSpPr/>
            <p:nvPr/>
          </p:nvSpPr>
          <p:spPr>
            <a:xfrm>
              <a:off x="11303604" y="1202620"/>
              <a:ext cx="9989" cy="396524"/>
            </a:xfrm>
            <a:custGeom>
              <a:avLst/>
              <a:gdLst/>
              <a:ahLst/>
              <a:cxnLst/>
              <a:rect l="l" t="t" r="r" b="b"/>
              <a:pathLst>
                <a:path w="9989" h="396524" extrusionOk="0">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387;p53"/>
            <p:cNvSpPr/>
            <p:nvPr/>
          </p:nvSpPr>
          <p:spPr>
            <a:xfrm>
              <a:off x="11196951" y="1679889"/>
              <a:ext cx="990272" cy="215590"/>
            </a:xfrm>
            <a:custGeom>
              <a:avLst/>
              <a:gdLst/>
              <a:ahLst/>
              <a:cxnLst/>
              <a:rect l="l" t="t" r="r" b="b"/>
              <a:pathLst>
                <a:path w="990272" h="215590" extrusionOk="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388;p53"/>
            <p:cNvSpPr/>
            <p:nvPr/>
          </p:nvSpPr>
          <p:spPr>
            <a:xfrm>
              <a:off x="4127359" y="-12695"/>
              <a:ext cx="10792" cy="66581"/>
            </a:xfrm>
            <a:custGeom>
              <a:avLst/>
              <a:gdLst/>
              <a:ahLst/>
              <a:cxnLst/>
              <a:rect l="l" t="t" r="r" b="b"/>
              <a:pathLst>
                <a:path w="10792" h="66581" extrusionOk="0">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53"/>
            <p:cNvSpPr/>
            <p:nvPr/>
          </p:nvSpPr>
          <p:spPr>
            <a:xfrm>
              <a:off x="5901841" y="924816"/>
              <a:ext cx="180067" cy="26722"/>
            </a:xfrm>
            <a:custGeom>
              <a:avLst/>
              <a:gdLst/>
              <a:ahLst/>
              <a:cxnLst/>
              <a:rect l="l" t="t" r="r" b="b"/>
              <a:pathLst>
                <a:path w="180067" h="26722" extrusionOk="0">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390;p53"/>
            <p:cNvSpPr/>
            <p:nvPr/>
          </p:nvSpPr>
          <p:spPr>
            <a:xfrm>
              <a:off x="11303604" y="1019978"/>
              <a:ext cx="10791" cy="79164"/>
            </a:xfrm>
            <a:custGeom>
              <a:avLst/>
              <a:gdLst/>
              <a:ahLst/>
              <a:cxnLst/>
              <a:rect l="l" t="t" r="r" b="b"/>
              <a:pathLst>
                <a:path w="10791" h="79164" extrusionOk="0">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391;p53"/>
            <p:cNvSpPr/>
            <p:nvPr/>
          </p:nvSpPr>
          <p:spPr>
            <a:xfrm>
              <a:off x="11303604" y="1094507"/>
              <a:ext cx="10791" cy="112874"/>
            </a:xfrm>
            <a:custGeom>
              <a:avLst/>
              <a:gdLst/>
              <a:ahLst/>
              <a:cxnLst/>
              <a:rect l="l" t="t" r="r" b="b"/>
              <a:pathLst>
                <a:path w="10791" h="112874" extrusionOk="0">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53"/>
            <p:cNvSpPr/>
            <p:nvPr/>
          </p:nvSpPr>
          <p:spPr>
            <a:xfrm>
              <a:off x="10631850" y="1561985"/>
              <a:ext cx="425562" cy="97462"/>
            </a:xfrm>
            <a:custGeom>
              <a:avLst/>
              <a:gdLst/>
              <a:ahLst/>
              <a:cxnLst/>
              <a:rect l="l" t="t" r="r" b="b"/>
              <a:pathLst>
                <a:path w="425562" h="97462" extrusionOk="0">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3" name="Google Shape;393;p53"/>
            <p:cNvSpPr/>
            <p:nvPr/>
          </p:nvSpPr>
          <p:spPr>
            <a:xfrm>
              <a:off x="11050338" y="1649749"/>
              <a:ext cx="153307" cy="39667"/>
            </a:xfrm>
            <a:custGeom>
              <a:avLst/>
              <a:gdLst/>
              <a:ahLst/>
              <a:cxnLst/>
              <a:rect l="l" t="t" r="r" b="b"/>
              <a:pathLst>
                <a:path w="153307" h="39667" extrusionOk="0">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4" name="Google Shape;394;p53"/>
            <p:cNvSpPr/>
            <p:nvPr/>
          </p:nvSpPr>
          <p:spPr>
            <a:xfrm>
              <a:off x="6075914" y="943178"/>
              <a:ext cx="979332" cy="109621"/>
            </a:xfrm>
            <a:custGeom>
              <a:avLst/>
              <a:gdLst/>
              <a:ahLst/>
              <a:cxnLst/>
              <a:rect l="l" t="t" r="r" b="b"/>
              <a:pathLst>
                <a:path w="979332" h="109621" extrusionOk="0">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53"/>
            <p:cNvSpPr/>
            <p:nvPr/>
          </p:nvSpPr>
          <p:spPr>
            <a:xfrm>
              <a:off x="7049263" y="1042989"/>
              <a:ext cx="532272" cy="63176"/>
            </a:xfrm>
            <a:custGeom>
              <a:avLst/>
              <a:gdLst/>
              <a:ahLst/>
              <a:cxnLst/>
              <a:rect l="l" t="t" r="r" b="b"/>
              <a:pathLst>
                <a:path w="532272" h="63176" extrusionOk="0">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コンテンツ、画像">
  <p:cSld name="タイトル、コンテンツ、画像">
    <p:bg>
      <p:bgPr>
        <a:solidFill>
          <a:schemeClr val="lt1"/>
        </a:solidFill>
        <a:effectLst/>
      </p:bgPr>
    </p:bg>
    <p:spTree>
      <p:nvGrpSpPr>
        <p:cNvPr id="1" name="Shape 396"/>
        <p:cNvGrpSpPr/>
        <p:nvPr/>
      </p:nvGrpSpPr>
      <p:grpSpPr>
        <a:xfrm>
          <a:off x="0" y="0"/>
          <a:ext cx="0" cy="0"/>
          <a:chOff x="0" y="0"/>
          <a:chExt cx="0" cy="0"/>
        </a:xfrm>
      </p:grpSpPr>
      <p:sp>
        <p:nvSpPr>
          <p:cNvPr id="397" name="Google Shape;397;p54"/>
          <p:cNvSpPr/>
          <p:nvPr/>
        </p:nvSpPr>
        <p:spPr>
          <a:xfrm>
            <a:off x="0" y="6593303"/>
            <a:ext cx="2182090" cy="27432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398" name="Google Shape;398;p54"/>
          <p:cNvPicPr preferRelativeResize="0"/>
          <p:nvPr/>
        </p:nvPicPr>
        <p:blipFill rotWithShape="1">
          <a:blip r:embed="rId2">
            <a:alphaModFix/>
          </a:blip>
          <a:srcRect l="21367" t="32063" r="19367" b="20417"/>
          <a:stretch/>
        </p:blipFill>
        <p:spPr>
          <a:xfrm>
            <a:off x="4977245" y="0"/>
            <a:ext cx="7214755" cy="1439070"/>
          </a:xfrm>
          <a:prstGeom prst="rect">
            <a:avLst/>
          </a:prstGeom>
          <a:noFill/>
          <a:ln>
            <a:noFill/>
          </a:ln>
        </p:spPr>
      </p:pic>
      <p:sp>
        <p:nvSpPr>
          <p:cNvPr id="399" name="Google Shape;399;p54"/>
          <p:cNvSpPr txBox="1">
            <a:spLocks noGrp="1"/>
          </p:cNvSpPr>
          <p:nvPr>
            <p:ph type="title"/>
          </p:nvPr>
        </p:nvSpPr>
        <p:spPr>
          <a:xfrm>
            <a:off x="899160" y="137160"/>
            <a:ext cx="6172200" cy="12496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0" name="Google Shape;400;p54"/>
          <p:cNvSpPr txBox="1">
            <a:spLocks noGrp="1"/>
          </p:cNvSpPr>
          <p:nvPr>
            <p:ph type="body" idx="1"/>
          </p:nvPr>
        </p:nvSpPr>
        <p:spPr>
          <a:xfrm>
            <a:off x="899160" y="2087880"/>
            <a:ext cx="10210800" cy="19546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2000"/>
              <a:buNone/>
              <a:defRPr sz="2000">
                <a:latin typeface="Arial"/>
                <a:ea typeface="Arial"/>
                <a:cs typeface="Arial"/>
                <a:sym typeface="Arial"/>
              </a:defRPr>
            </a:lvl1pPr>
            <a:lvl2pPr marL="914400" lvl="1" indent="-228600" algn="l">
              <a:lnSpc>
                <a:spcPct val="100000"/>
              </a:lnSpc>
              <a:spcBef>
                <a:spcPts val="1200"/>
              </a:spcBef>
              <a:spcAft>
                <a:spcPts val="0"/>
              </a:spcAft>
              <a:buClr>
                <a:schemeClr val="dk1"/>
              </a:buClr>
              <a:buSzPts val="1800"/>
              <a:buNone/>
              <a:defRPr sz="1800">
                <a:latin typeface="Arial"/>
                <a:ea typeface="Arial"/>
                <a:cs typeface="Arial"/>
                <a:sym typeface="Arial"/>
              </a:defRPr>
            </a:lvl2pPr>
            <a:lvl3pPr marL="1371600" lvl="2" indent="-228600" algn="l">
              <a:lnSpc>
                <a:spcPct val="100000"/>
              </a:lnSpc>
              <a:spcBef>
                <a:spcPts val="1200"/>
              </a:spcBef>
              <a:spcAft>
                <a:spcPts val="0"/>
              </a:spcAft>
              <a:buClr>
                <a:schemeClr val="dk1"/>
              </a:buClr>
              <a:buSzPts val="1600"/>
              <a:buNone/>
              <a:defRPr sz="1600">
                <a:latin typeface="Arial"/>
                <a:ea typeface="Arial"/>
                <a:cs typeface="Arial"/>
                <a:sym typeface="Arial"/>
              </a:defRPr>
            </a:lvl3pPr>
            <a:lvl4pPr marL="1828800" lvl="3" indent="-228600" algn="l">
              <a:lnSpc>
                <a:spcPct val="100000"/>
              </a:lnSpc>
              <a:spcBef>
                <a:spcPts val="1200"/>
              </a:spcBef>
              <a:spcAft>
                <a:spcPts val="0"/>
              </a:spcAft>
              <a:buClr>
                <a:schemeClr val="dk1"/>
              </a:buClr>
              <a:buSzPts val="1400"/>
              <a:buNone/>
              <a:defRPr sz="1400">
                <a:latin typeface="Arial"/>
                <a:ea typeface="Arial"/>
                <a:cs typeface="Arial"/>
                <a:sym typeface="Arial"/>
              </a:defRPr>
            </a:lvl4pPr>
            <a:lvl5pPr marL="2286000" lvl="4" indent="-228600" algn="l">
              <a:lnSpc>
                <a:spcPct val="100000"/>
              </a:lnSpc>
              <a:spcBef>
                <a:spcPts val="1200"/>
              </a:spcBef>
              <a:spcAft>
                <a:spcPts val="0"/>
              </a:spcAft>
              <a:buClr>
                <a:schemeClr val="dk1"/>
              </a:buClr>
              <a:buSzPts val="1400"/>
              <a:buNone/>
              <a:defRPr sz="14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54"/>
          <p:cNvSpPr txBox="1">
            <a:spLocks noGrp="1"/>
          </p:cNvSpPr>
          <p:nvPr>
            <p:ph type="sldNum" idx="12"/>
          </p:nvPr>
        </p:nvSpPr>
        <p:spPr>
          <a:xfrm>
            <a:off x="911352" y="6246622"/>
            <a:ext cx="118872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400" b="1">
                <a:solidFill>
                  <a:schemeClr val="dk1"/>
                </a:solidFill>
                <a:latin typeface="Arial"/>
                <a:ea typeface="Arial"/>
                <a:cs typeface="Arial"/>
                <a:sym typeface="Arial"/>
              </a:defRPr>
            </a:lvl1pPr>
            <a:lvl2pPr marL="0" lvl="1" indent="0" algn="l">
              <a:spcBef>
                <a:spcPts val="0"/>
              </a:spcBef>
              <a:buNone/>
              <a:defRPr sz="1400" b="1">
                <a:solidFill>
                  <a:schemeClr val="dk1"/>
                </a:solidFill>
                <a:latin typeface="Arial"/>
                <a:ea typeface="Arial"/>
                <a:cs typeface="Arial"/>
                <a:sym typeface="Arial"/>
              </a:defRPr>
            </a:lvl2pPr>
            <a:lvl3pPr marL="0" lvl="2" indent="0" algn="l">
              <a:spcBef>
                <a:spcPts val="0"/>
              </a:spcBef>
              <a:buNone/>
              <a:defRPr sz="1400" b="1">
                <a:solidFill>
                  <a:schemeClr val="dk1"/>
                </a:solidFill>
                <a:latin typeface="Arial"/>
                <a:ea typeface="Arial"/>
                <a:cs typeface="Arial"/>
                <a:sym typeface="Arial"/>
              </a:defRPr>
            </a:lvl3pPr>
            <a:lvl4pPr marL="0" lvl="3" indent="0" algn="l">
              <a:spcBef>
                <a:spcPts val="0"/>
              </a:spcBef>
              <a:buNone/>
              <a:defRPr sz="1400" b="1">
                <a:solidFill>
                  <a:schemeClr val="dk1"/>
                </a:solidFill>
                <a:latin typeface="Arial"/>
                <a:ea typeface="Arial"/>
                <a:cs typeface="Arial"/>
                <a:sym typeface="Arial"/>
              </a:defRPr>
            </a:lvl4pPr>
            <a:lvl5pPr marL="0" lvl="4" indent="0" algn="l">
              <a:spcBef>
                <a:spcPts val="0"/>
              </a:spcBef>
              <a:buNone/>
              <a:defRPr sz="1400" b="1">
                <a:solidFill>
                  <a:schemeClr val="dk1"/>
                </a:solidFill>
                <a:latin typeface="Arial"/>
                <a:ea typeface="Arial"/>
                <a:cs typeface="Arial"/>
                <a:sym typeface="Arial"/>
              </a:defRPr>
            </a:lvl5pPr>
            <a:lvl6pPr marL="0" lvl="5" indent="0" algn="l">
              <a:spcBef>
                <a:spcPts val="0"/>
              </a:spcBef>
              <a:buNone/>
              <a:defRPr sz="1400" b="1">
                <a:solidFill>
                  <a:schemeClr val="dk1"/>
                </a:solidFill>
                <a:latin typeface="Arial"/>
                <a:ea typeface="Arial"/>
                <a:cs typeface="Arial"/>
                <a:sym typeface="Arial"/>
              </a:defRPr>
            </a:lvl6pPr>
            <a:lvl7pPr marL="0" lvl="6" indent="0" algn="l">
              <a:spcBef>
                <a:spcPts val="0"/>
              </a:spcBef>
              <a:buNone/>
              <a:defRPr sz="1400" b="1">
                <a:solidFill>
                  <a:schemeClr val="dk1"/>
                </a:solidFill>
                <a:latin typeface="Arial"/>
                <a:ea typeface="Arial"/>
                <a:cs typeface="Arial"/>
                <a:sym typeface="Arial"/>
              </a:defRPr>
            </a:lvl7pPr>
            <a:lvl8pPr marL="0" lvl="7" indent="0" algn="l">
              <a:spcBef>
                <a:spcPts val="0"/>
              </a:spcBef>
              <a:buNone/>
              <a:defRPr sz="1400" b="1">
                <a:solidFill>
                  <a:schemeClr val="dk1"/>
                </a:solidFill>
                <a:latin typeface="Arial"/>
                <a:ea typeface="Arial"/>
                <a:cs typeface="Arial"/>
                <a:sym typeface="Arial"/>
              </a:defRPr>
            </a:lvl8pPr>
            <a:lvl9pPr marL="0" lvl="8" indent="0" algn="l">
              <a:spcBef>
                <a:spcPts val="0"/>
              </a:spcBef>
              <a:buNone/>
              <a:defRPr sz="1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ja-JP"/>
              <a:t>‹#›</a:t>
            </a:fld>
            <a:endParaRPr/>
          </a:p>
        </p:txBody>
      </p:sp>
      <p:sp>
        <p:nvSpPr>
          <p:cNvPr id="402" name="Google Shape;402;p54"/>
          <p:cNvSpPr>
            <a:spLocks noGrp="1"/>
          </p:cNvSpPr>
          <p:nvPr>
            <p:ph type="pic" idx="2"/>
          </p:nvPr>
        </p:nvSpPr>
        <p:spPr>
          <a:xfrm>
            <a:off x="2179320" y="4094802"/>
            <a:ext cx="10027919" cy="246888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表">
  <p:cSld name="表">
    <p:bg>
      <p:bgPr>
        <a:solidFill>
          <a:schemeClr val="lt1"/>
        </a:solidFill>
        <a:effectLst/>
      </p:bgPr>
    </p:bg>
    <p:spTree>
      <p:nvGrpSpPr>
        <p:cNvPr id="1" name="Shape 403"/>
        <p:cNvGrpSpPr/>
        <p:nvPr/>
      </p:nvGrpSpPr>
      <p:grpSpPr>
        <a:xfrm>
          <a:off x="0" y="0"/>
          <a:ext cx="0" cy="0"/>
          <a:chOff x="0" y="0"/>
          <a:chExt cx="0" cy="0"/>
        </a:xfrm>
      </p:grpSpPr>
      <p:sp>
        <p:nvSpPr>
          <p:cNvPr id="404" name="Google Shape;404;p55"/>
          <p:cNvSpPr txBox="1">
            <a:spLocks noGrp="1"/>
          </p:cNvSpPr>
          <p:nvPr>
            <p:ph type="title"/>
          </p:nvPr>
        </p:nvSpPr>
        <p:spPr>
          <a:xfrm>
            <a:off x="899160" y="137160"/>
            <a:ext cx="6172200" cy="12496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5" name="Google Shape;405;p55"/>
          <p:cNvSpPr txBox="1">
            <a:spLocks noGrp="1"/>
          </p:cNvSpPr>
          <p:nvPr>
            <p:ph type="body" idx="1"/>
          </p:nvPr>
        </p:nvSpPr>
        <p:spPr>
          <a:xfrm>
            <a:off x="899160" y="2026920"/>
            <a:ext cx="3017520" cy="390175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2000"/>
              <a:buNone/>
              <a:defRPr sz="2000">
                <a:latin typeface="Arial"/>
                <a:ea typeface="Arial"/>
                <a:cs typeface="Arial"/>
                <a:sym typeface="Arial"/>
              </a:defRPr>
            </a:lvl1pPr>
            <a:lvl2pPr marL="914400" lvl="1" indent="-228600" algn="l">
              <a:lnSpc>
                <a:spcPct val="100000"/>
              </a:lnSpc>
              <a:spcBef>
                <a:spcPts val="1200"/>
              </a:spcBef>
              <a:spcAft>
                <a:spcPts val="0"/>
              </a:spcAft>
              <a:buClr>
                <a:schemeClr val="dk1"/>
              </a:buClr>
              <a:buSzPts val="1800"/>
              <a:buNone/>
              <a:defRPr sz="1800">
                <a:latin typeface="Arial"/>
                <a:ea typeface="Arial"/>
                <a:cs typeface="Arial"/>
                <a:sym typeface="Arial"/>
              </a:defRPr>
            </a:lvl2pPr>
            <a:lvl3pPr marL="1371600" lvl="2" indent="-228600" algn="l">
              <a:lnSpc>
                <a:spcPct val="100000"/>
              </a:lnSpc>
              <a:spcBef>
                <a:spcPts val="1200"/>
              </a:spcBef>
              <a:spcAft>
                <a:spcPts val="0"/>
              </a:spcAft>
              <a:buClr>
                <a:schemeClr val="dk1"/>
              </a:buClr>
              <a:buSzPts val="1600"/>
              <a:buNone/>
              <a:defRPr sz="1600">
                <a:latin typeface="Arial"/>
                <a:ea typeface="Arial"/>
                <a:cs typeface="Arial"/>
                <a:sym typeface="Arial"/>
              </a:defRPr>
            </a:lvl3pPr>
            <a:lvl4pPr marL="1828800" lvl="3" indent="-228600" algn="l">
              <a:lnSpc>
                <a:spcPct val="100000"/>
              </a:lnSpc>
              <a:spcBef>
                <a:spcPts val="1200"/>
              </a:spcBef>
              <a:spcAft>
                <a:spcPts val="0"/>
              </a:spcAft>
              <a:buClr>
                <a:schemeClr val="dk1"/>
              </a:buClr>
              <a:buSzPts val="1400"/>
              <a:buNone/>
              <a:defRPr sz="1400">
                <a:latin typeface="Arial"/>
                <a:ea typeface="Arial"/>
                <a:cs typeface="Arial"/>
                <a:sym typeface="Arial"/>
              </a:defRPr>
            </a:lvl4pPr>
            <a:lvl5pPr marL="2286000" lvl="4" indent="-228600" algn="l">
              <a:lnSpc>
                <a:spcPct val="100000"/>
              </a:lnSpc>
              <a:spcBef>
                <a:spcPts val="1200"/>
              </a:spcBef>
              <a:spcAft>
                <a:spcPts val="0"/>
              </a:spcAft>
              <a:buClr>
                <a:schemeClr val="dk1"/>
              </a:buClr>
              <a:buSzPts val="1400"/>
              <a:buNone/>
              <a:defRPr sz="14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6" name="Google Shape;406;p55"/>
          <p:cNvSpPr txBox="1">
            <a:spLocks noGrp="1"/>
          </p:cNvSpPr>
          <p:nvPr>
            <p:ph type="body" idx="2"/>
          </p:nvPr>
        </p:nvSpPr>
        <p:spPr>
          <a:xfrm>
            <a:off x="4525963" y="2026603"/>
            <a:ext cx="6766877" cy="390207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12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600"/>
              </a:spcBef>
              <a:spcAft>
                <a:spcPts val="0"/>
              </a:spcAft>
              <a:buClr>
                <a:schemeClr val="dk1"/>
              </a:buClr>
              <a:buSzPts val="2000"/>
              <a:buChar char="•"/>
              <a:defRPr>
                <a:latin typeface="Arial"/>
                <a:ea typeface="Arial"/>
                <a:cs typeface="Arial"/>
                <a:sym typeface="Arial"/>
              </a:defRPr>
            </a:lvl3pPr>
            <a:lvl4pPr marL="1828800" lvl="3" indent="-355600" algn="l">
              <a:lnSpc>
                <a:spcPct val="90000"/>
              </a:lnSpc>
              <a:spcBef>
                <a:spcPts val="600"/>
              </a:spcBef>
              <a:spcAft>
                <a:spcPts val="0"/>
              </a:spcAft>
              <a:buClr>
                <a:schemeClr val="dk1"/>
              </a:buClr>
              <a:buSzPts val="2000"/>
              <a:buChar char="•"/>
              <a:defRPr sz="2000">
                <a:latin typeface="Arial"/>
                <a:ea typeface="Arial"/>
                <a:cs typeface="Arial"/>
                <a:sym typeface="Arial"/>
              </a:defRPr>
            </a:lvl4pPr>
            <a:lvl5pPr marL="2286000" lvl="4" indent="-355600" algn="l">
              <a:lnSpc>
                <a:spcPct val="90000"/>
              </a:lnSpc>
              <a:spcBef>
                <a:spcPts val="600"/>
              </a:spcBef>
              <a:spcAft>
                <a:spcPts val="0"/>
              </a:spcAft>
              <a:buClr>
                <a:schemeClr val="dk1"/>
              </a:buClr>
              <a:buSzPts val="2000"/>
              <a:buChar char="•"/>
              <a:defRPr sz="2000">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p55"/>
          <p:cNvSpPr txBox="1">
            <a:spLocks noGrp="1"/>
          </p:cNvSpPr>
          <p:nvPr>
            <p:ph type="sldNum" idx="12"/>
          </p:nvPr>
        </p:nvSpPr>
        <p:spPr>
          <a:xfrm>
            <a:off x="911352" y="6246622"/>
            <a:ext cx="118872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400" b="1">
                <a:solidFill>
                  <a:schemeClr val="dk1"/>
                </a:solidFill>
                <a:latin typeface="Arial"/>
                <a:ea typeface="Arial"/>
                <a:cs typeface="Arial"/>
                <a:sym typeface="Arial"/>
              </a:defRPr>
            </a:lvl1pPr>
            <a:lvl2pPr marL="0" lvl="1" indent="0" algn="l">
              <a:spcBef>
                <a:spcPts val="0"/>
              </a:spcBef>
              <a:buNone/>
              <a:defRPr sz="1400" b="1">
                <a:solidFill>
                  <a:schemeClr val="dk1"/>
                </a:solidFill>
                <a:latin typeface="Arial"/>
                <a:ea typeface="Arial"/>
                <a:cs typeface="Arial"/>
                <a:sym typeface="Arial"/>
              </a:defRPr>
            </a:lvl2pPr>
            <a:lvl3pPr marL="0" lvl="2" indent="0" algn="l">
              <a:spcBef>
                <a:spcPts val="0"/>
              </a:spcBef>
              <a:buNone/>
              <a:defRPr sz="1400" b="1">
                <a:solidFill>
                  <a:schemeClr val="dk1"/>
                </a:solidFill>
                <a:latin typeface="Arial"/>
                <a:ea typeface="Arial"/>
                <a:cs typeface="Arial"/>
                <a:sym typeface="Arial"/>
              </a:defRPr>
            </a:lvl3pPr>
            <a:lvl4pPr marL="0" lvl="3" indent="0" algn="l">
              <a:spcBef>
                <a:spcPts val="0"/>
              </a:spcBef>
              <a:buNone/>
              <a:defRPr sz="1400" b="1">
                <a:solidFill>
                  <a:schemeClr val="dk1"/>
                </a:solidFill>
                <a:latin typeface="Arial"/>
                <a:ea typeface="Arial"/>
                <a:cs typeface="Arial"/>
                <a:sym typeface="Arial"/>
              </a:defRPr>
            </a:lvl4pPr>
            <a:lvl5pPr marL="0" lvl="4" indent="0" algn="l">
              <a:spcBef>
                <a:spcPts val="0"/>
              </a:spcBef>
              <a:buNone/>
              <a:defRPr sz="1400" b="1">
                <a:solidFill>
                  <a:schemeClr val="dk1"/>
                </a:solidFill>
                <a:latin typeface="Arial"/>
                <a:ea typeface="Arial"/>
                <a:cs typeface="Arial"/>
                <a:sym typeface="Arial"/>
              </a:defRPr>
            </a:lvl5pPr>
            <a:lvl6pPr marL="0" lvl="5" indent="0" algn="l">
              <a:spcBef>
                <a:spcPts val="0"/>
              </a:spcBef>
              <a:buNone/>
              <a:defRPr sz="1400" b="1">
                <a:solidFill>
                  <a:schemeClr val="dk1"/>
                </a:solidFill>
                <a:latin typeface="Arial"/>
                <a:ea typeface="Arial"/>
                <a:cs typeface="Arial"/>
                <a:sym typeface="Arial"/>
              </a:defRPr>
            </a:lvl6pPr>
            <a:lvl7pPr marL="0" lvl="6" indent="0" algn="l">
              <a:spcBef>
                <a:spcPts val="0"/>
              </a:spcBef>
              <a:buNone/>
              <a:defRPr sz="1400" b="1">
                <a:solidFill>
                  <a:schemeClr val="dk1"/>
                </a:solidFill>
                <a:latin typeface="Arial"/>
                <a:ea typeface="Arial"/>
                <a:cs typeface="Arial"/>
                <a:sym typeface="Arial"/>
              </a:defRPr>
            </a:lvl7pPr>
            <a:lvl8pPr marL="0" lvl="7" indent="0" algn="l">
              <a:spcBef>
                <a:spcPts val="0"/>
              </a:spcBef>
              <a:buNone/>
              <a:defRPr sz="1400" b="1">
                <a:solidFill>
                  <a:schemeClr val="dk1"/>
                </a:solidFill>
                <a:latin typeface="Arial"/>
                <a:ea typeface="Arial"/>
                <a:cs typeface="Arial"/>
                <a:sym typeface="Arial"/>
              </a:defRPr>
            </a:lvl8pPr>
            <a:lvl9pPr marL="0" lvl="8" indent="0" algn="l">
              <a:spcBef>
                <a:spcPts val="0"/>
              </a:spcBef>
              <a:buNone/>
              <a:defRPr sz="1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ありがとうございました">
  <p:cSld name="ありがとうございました">
    <p:bg>
      <p:bgPr>
        <a:solidFill>
          <a:srgbClr val="FDDDA0"/>
        </a:solidFill>
        <a:effectLst/>
      </p:bgPr>
    </p:bg>
    <p:spTree>
      <p:nvGrpSpPr>
        <p:cNvPr id="1" name="Shape 408"/>
        <p:cNvGrpSpPr/>
        <p:nvPr/>
      </p:nvGrpSpPr>
      <p:grpSpPr>
        <a:xfrm>
          <a:off x="0" y="0"/>
          <a:ext cx="0" cy="0"/>
          <a:chOff x="0" y="0"/>
          <a:chExt cx="0" cy="0"/>
        </a:xfrm>
      </p:grpSpPr>
      <p:pic>
        <p:nvPicPr>
          <p:cNvPr id="409" name="Google Shape;409;p56"/>
          <p:cNvPicPr preferRelativeResize="0"/>
          <p:nvPr/>
        </p:nvPicPr>
        <p:blipFill rotWithShape="1">
          <a:blip r:embed="rId2">
            <a:alphaModFix/>
          </a:blip>
          <a:srcRect l="3432" t="-5525" r="24023" b="11733"/>
          <a:stretch/>
        </p:blipFill>
        <p:spPr>
          <a:xfrm>
            <a:off x="4478101" y="0"/>
            <a:ext cx="7713899" cy="6858000"/>
          </a:xfrm>
          <a:prstGeom prst="rect">
            <a:avLst/>
          </a:prstGeom>
          <a:noFill/>
          <a:ln>
            <a:noFill/>
          </a:ln>
        </p:spPr>
      </p:pic>
      <p:sp>
        <p:nvSpPr>
          <p:cNvPr id="410" name="Google Shape;410;p56"/>
          <p:cNvSpPr txBox="1">
            <a:spLocks noGrp="1"/>
          </p:cNvSpPr>
          <p:nvPr>
            <p:ph type="title"/>
          </p:nvPr>
        </p:nvSpPr>
        <p:spPr>
          <a:xfrm>
            <a:off x="911352" y="505016"/>
            <a:ext cx="5775656" cy="328493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1" name="Google Shape;411;p56"/>
          <p:cNvSpPr txBox="1">
            <a:spLocks noGrp="1"/>
          </p:cNvSpPr>
          <p:nvPr>
            <p:ph type="body" idx="1"/>
          </p:nvPr>
        </p:nvSpPr>
        <p:spPr>
          <a:xfrm>
            <a:off x="911353" y="4006024"/>
            <a:ext cx="5794248" cy="234696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1"/>
              </a:buClr>
              <a:buSzPts val="2000"/>
              <a:buFont typeface="Arial"/>
              <a:buNone/>
              <a:defRPr sz="2000"/>
            </a:lvl1pPr>
            <a:lvl2pPr marL="914400" lvl="1" indent="-355600" algn="l">
              <a:lnSpc>
                <a:spcPct val="120000"/>
              </a:lnSpc>
              <a:spcBef>
                <a:spcPts val="1200"/>
              </a:spcBef>
              <a:spcAft>
                <a:spcPts val="0"/>
              </a:spcAft>
              <a:buClr>
                <a:schemeClr val="dk1"/>
              </a:buClr>
              <a:buSzPts val="2000"/>
              <a:buFont typeface="Arial"/>
              <a:buChar char="•"/>
              <a:defRPr sz="2000"/>
            </a:lvl2pPr>
            <a:lvl3pPr marL="1371600" lvl="2" indent="-355600" algn="l">
              <a:lnSpc>
                <a:spcPct val="120000"/>
              </a:lnSpc>
              <a:spcBef>
                <a:spcPts val="500"/>
              </a:spcBef>
              <a:spcAft>
                <a:spcPts val="0"/>
              </a:spcAft>
              <a:buClr>
                <a:schemeClr val="dk1"/>
              </a:buClr>
              <a:buSzPts val="2000"/>
              <a:buFont typeface="Arial"/>
              <a:buChar char="•"/>
              <a:defRPr sz="2000"/>
            </a:lvl3pPr>
            <a:lvl4pPr marL="1828800" lvl="3" indent="-355600" algn="l">
              <a:lnSpc>
                <a:spcPct val="120000"/>
              </a:lnSpc>
              <a:spcBef>
                <a:spcPts val="500"/>
              </a:spcBef>
              <a:spcAft>
                <a:spcPts val="0"/>
              </a:spcAft>
              <a:buClr>
                <a:schemeClr val="dk1"/>
              </a:buClr>
              <a:buSzPts val="2000"/>
              <a:buFont typeface="Arial"/>
              <a:buChar char="•"/>
              <a:defRPr sz="2000"/>
            </a:lvl4pPr>
            <a:lvl5pPr marL="2286000" lvl="4" indent="-355600" algn="l">
              <a:lnSpc>
                <a:spcPct val="120000"/>
              </a:lnSpc>
              <a:spcBef>
                <a:spcPts val="500"/>
              </a:spcBef>
              <a:spcAft>
                <a:spcPts val="0"/>
              </a:spcAft>
              <a:buClr>
                <a:schemeClr val="dk1"/>
              </a:buClr>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セクションのタイトル">
  <p:cSld name="セクションのタイトル">
    <p:bg>
      <p:bgPr>
        <a:solidFill>
          <a:srgbClr val="FDF3E9"/>
        </a:solidFill>
        <a:effectLst/>
      </p:bgPr>
    </p:bg>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902208" y="420624"/>
            <a:ext cx="5864352" cy="36210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a:buNone/>
              <a:defRPr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4" name="Google Shape;414;p57"/>
          <p:cNvSpPr>
            <a:spLocks noGrp="1"/>
          </p:cNvSpPr>
          <p:nvPr>
            <p:ph type="pic" idx="2"/>
          </p:nvPr>
        </p:nvSpPr>
        <p:spPr>
          <a:xfrm>
            <a:off x="7625969" y="-9144"/>
            <a:ext cx="4581525" cy="6602413"/>
          </a:xfrm>
          <a:prstGeom prst="rect">
            <a:avLst/>
          </a:prstGeom>
          <a:noFill/>
          <a:ln>
            <a:noFill/>
          </a:ln>
        </p:spPr>
      </p:sp>
      <p:sp>
        <p:nvSpPr>
          <p:cNvPr id="415" name="Google Shape;415;p57"/>
          <p:cNvSpPr/>
          <p:nvPr/>
        </p:nvSpPr>
        <p:spPr>
          <a:xfrm>
            <a:off x="0" y="6583680"/>
            <a:ext cx="7620000" cy="27432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4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1" i="0" u="none" strike="noStrike" cap="none">
                <a:solidFill>
                  <a:schemeClr val="dk1"/>
                </a:solidFill>
                <a:latin typeface="Arial"/>
                <a:ea typeface="Arial"/>
                <a:cs typeface="Arial"/>
                <a:sym typeface="Arial"/>
              </a:defRPr>
            </a:lvl1pPr>
            <a:lvl2pPr marL="0" marR="0" lvl="1" indent="0" algn="l" rtl="0">
              <a:spcBef>
                <a:spcPts val="0"/>
              </a:spcBef>
              <a:buNone/>
              <a:defRPr sz="1000" b="1" i="0" u="none" strike="noStrike" cap="none">
                <a:solidFill>
                  <a:schemeClr val="dk1"/>
                </a:solidFill>
                <a:latin typeface="Arial"/>
                <a:ea typeface="Arial"/>
                <a:cs typeface="Arial"/>
                <a:sym typeface="Arial"/>
              </a:defRPr>
            </a:lvl2pPr>
            <a:lvl3pPr marL="0" marR="0" lvl="2" indent="0" algn="l" rtl="0">
              <a:spcBef>
                <a:spcPts val="0"/>
              </a:spcBef>
              <a:buNone/>
              <a:defRPr sz="1000" b="1" i="0" u="none" strike="noStrike" cap="none">
                <a:solidFill>
                  <a:schemeClr val="dk1"/>
                </a:solidFill>
                <a:latin typeface="Arial"/>
                <a:ea typeface="Arial"/>
                <a:cs typeface="Arial"/>
                <a:sym typeface="Arial"/>
              </a:defRPr>
            </a:lvl3pPr>
            <a:lvl4pPr marL="0" marR="0" lvl="3" indent="0" algn="l" rtl="0">
              <a:spcBef>
                <a:spcPts val="0"/>
              </a:spcBef>
              <a:buNone/>
              <a:defRPr sz="1000" b="1" i="0" u="none" strike="noStrike" cap="none">
                <a:solidFill>
                  <a:schemeClr val="dk1"/>
                </a:solidFill>
                <a:latin typeface="Arial"/>
                <a:ea typeface="Arial"/>
                <a:cs typeface="Arial"/>
                <a:sym typeface="Arial"/>
              </a:defRPr>
            </a:lvl4pPr>
            <a:lvl5pPr marL="0" marR="0" lvl="4" indent="0" algn="l" rtl="0">
              <a:spcBef>
                <a:spcPts val="0"/>
              </a:spcBef>
              <a:buNone/>
              <a:defRPr sz="1000" b="1" i="0" u="none" strike="noStrike" cap="none">
                <a:solidFill>
                  <a:schemeClr val="dk1"/>
                </a:solidFill>
                <a:latin typeface="Arial"/>
                <a:ea typeface="Arial"/>
                <a:cs typeface="Arial"/>
                <a:sym typeface="Arial"/>
              </a:defRPr>
            </a:lvl5pPr>
            <a:lvl6pPr marL="0" marR="0" lvl="5" indent="0" algn="l" rtl="0">
              <a:spcBef>
                <a:spcPts val="0"/>
              </a:spcBef>
              <a:buNone/>
              <a:defRPr sz="1000" b="1" i="0" u="none" strike="noStrike" cap="none">
                <a:solidFill>
                  <a:schemeClr val="dk1"/>
                </a:solidFill>
                <a:latin typeface="Arial"/>
                <a:ea typeface="Arial"/>
                <a:cs typeface="Arial"/>
                <a:sym typeface="Arial"/>
              </a:defRPr>
            </a:lvl6pPr>
            <a:lvl7pPr marL="0" marR="0" lvl="6" indent="0" algn="l" rtl="0">
              <a:spcBef>
                <a:spcPts val="0"/>
              </a:spcBef>
              <a:buNone/>
              <a:defRPr sz="1000" b="1" i="0" u="none" strike="noStrike" cap="none">
                <a:solidFill>
                  <a:schemeClr val="dk1"/>
                </a:solidFill>
                <a:latin typeface="Arial"/>
                <a:ea typeface="Arial"/>
                <a:cs typeface="Arial"/>
                <a:sym typeface="Arial"/>
              </a:defRPr>
            </a:lvl7pPr>
            <a:lvl8pPr marL="0" marR="0" lvl="7" indent="0" algn="l" rtl="0">
              <a:spcBef>
                <a:spcPts val="0"/>
              </a:spcBef>
              <a:buNone/>
              <a:defRPr sz="1000" b="1" i="0" u="none" strike="noStrike" cap="none">
                <a:solidFill>
                  <a:schemeClr val="dk1"/>
                </a:solidFill>
                <a:latin typeface="Arial"/>
                <a:ea typeface="Arial"/>
                <a:cs typeface="Arial"/>
                <a:sym typeface="Arial"/>
              </a:defRPr>
            </a:lvl8pPr>
            <a:lvl9pPr marL="0" marR="0" lvl="8" indent="0" algn="l" rtl="0">
              <a:spcBef>
                <a:spcPts val="0"/>
              </a:spcBef>
              <a:buNone/>
              <a:defRPr sz="10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
          <p:cNvSpPr txBox="1">
            <a:spLocks noGrp="1"/>
          </p:cNvSpPr>
          <p:nvPr>
            <p:ph type="ctrTitle"/>
          </p:nvPr>
        </p:nvSpPr>
        <p:spPr>
          <a:xfrm>
            <a:off x="5394325" y="3083250"/>
            <a:ext cx="6657600" cy="691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600"/>
              <a:buFont typeface="Arial"/>
              <a:buNone/>
            </a:pPr>
            <a:r>
              <a:rPr lang="ja-JP" sz="3500" b="1" i="0" u="none" strike="noStrike" cap="none" dirty="0">
                <a:solidFill>
                  <a:schemeClr val="dk1"/>
                </a:solidFill>
                <a:latin typeface="Meiryo UI" panose="020B0604030504040204" pitchFamily="50" charset="-128"/>
                <a:ea typeface="Meiryo UI" panose="020B0604030504040204" pitchFamily="50" charset="-128"/>
                <a:sym typeface="Arial"/>
              </a:rPr>
              <a:t>さくさく仕事をすすめるために</a:t>
            </a:r>
            <a:endParaRPr sz="3500" i="0" u="none" strike="noStrike" cap="none" dirty="0">
              <a:solidFill>
                <a:schemeClr val="dk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0"/>
          <p:cNvSpPr txBox="1">
            <a:spLocks noGrp="1"/>
          </p:cNvSpPr>
          <p:nvPr>
            <p:ph type="title"/>
          </p:nvPr>
        </p:nvSpPr>
        <p:spPr>
          <a:xfrm>
            <a:off x="6096000" y="1770553"/>
            <a:ext cx="6096000" cy="331689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ja-JP">
                <a:latin typeface="Meiryo UI" panose="020B0604030504040204" pitchFamily="50" charset="-128"/>
                <a:ea typeface="Meiryo UI" panose="020B0604030504040204" pitchFamily="50" charset="-128"/>
              </a:rPr>
              <a:t>オフィスソフト</a:t>
            </a:r>
            <a:endParaRPr>
              <a:latin typeface="Meiryo UI" panose="020B0604030504040204" pitchFamily="50" charset="-128"/>
              <a:ea typeface="Meiryo UI" panose="020B0604030504040204" pitchFamily="50"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1"/>
          <p:cNvSpPr txBox="1">
            <a:spLocks noGrp="1"/>
          </p:cNvSpPr>
          <p:nvPr>
            <p:ph type="title"/>
          </p:nvPr>
        </p:nvSpPr>
        <p:spPr>
          <a:xfrm>
            <a:off x="831850" y="4672584"/>
            <a:ext cx="10515600" cy="12994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Arial"/>
              <a:buNone/>
            </a:pPr>
            <a:r>
              <a:rPr lang="ja-JP">
                <a:latin typeface="Meiryo UI" panose="020B0604030504040204" pitchFamily="50" charset="-128"/>
                <a:ea typeface="Meiryo UI" panose="020B0604030504040204" pitchFamily="50" charset="-128"/>
              </a:rPr>
              <a:t>EXCEL編</a:t>
            </a:r>
            <a:endParaRPr>
              <a:latin typeface="Meiryo UI" panose="020B0604030504040204" pitchFamily="50" charset="-128"/>
              <a:ea typeface="Meiryo UI" panose="020B0604030504040204" pitchFamily="50" charset="-128"/>
            </a:endParaRPr>
          </a:p>
        </p:txBody>
      </p:sp>
      <p:sp>
        <p:nvSpPr>
          <p:cNvPr id="600" name="Google Shape;600;p11"/>
          <p:cNvSpPr txBox="1"/>
          <p:nvPr/>
        </p:nvSpPr>
        <p:spPr>
          <a:xfrm>
            <a:off x="4940301" y="4672583"/>
            <a:ext cx="6407150" cy="1299411"/>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800"/>
              <a:buFont typeface="Arial"/>
              <a:buNone/>
            </a:pPr>
            <a:r>
              <a:rPr lang="ja-JP" sz="2800" b="0" cap="none">
                <a:solidFill>
                  <a:schemeClr val="dk2"/>
                </a:solidFill>
                <a:latin typeface="Meiryo UI" panose="020B0604030504040204" pitchFamily="50" charset="-128"/>
                <a:ea typeface="Meiryo UI" panose="020B0604030504040204" pitchFamily="50" charset="-128"/>
                <a:sym typeface="Arial"/>
              </a:rPr>
              <a:t>※この項目だけボリュームがあります</a:t>
            </a:r>
            <a:endParaRPr>
              <a:latin typeface="Meiryo UI" panose="020B0604030504040204" pitchFamily="50" charset="-128"/>
              <a:ea typeface="Meiryo UI" panose="020B0604030504040204" pitchFamily="50"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2"/>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dirty="0">
                <a:solidFill>
                  <a:schemeClr val="dk1"/>
                </a:solidFill>
                <a:latin typeface="Meiryo UI" panose="020B0604030504040204" pitchFamily="50" charset="-128"/>
                <a:ea typeface="Meiryo UI" panose="020B0604030504040204" pitchFamily="50" charset="-128"/>
                <a:sym typeface="Arial"/>
              </a:rPr>
              <a:t>EXCELってなに？</a:t>
            </a:r>
            <a:endParaRPr sz="2800" b="1" i="0" u="none" strike="noStrike" cap="none" dirty="0">
              <a:solidFill>
                <a:schemeClr val="dk1"/>
              </a:solidFill>
              <a:latin typeface="Meiryo UI" panose="020B0604030504040204" pitchFamily="50" charset="-128"/>
              <a:ea typeface="Meiryo UI" panose="020B0604030504040204" pitchFamily="50" charset="-128"/>
              <a:sym typeface="Arial"/>
            </a:endParaRPr>
          </a:p>
        </p:txBody>
      </p:sp>
      <p:sp>
        <p:nvSpPr>
          <p:cNvPr id="607" name="Google Shape;607;p12"/>
          <p:cNvSpPr txBox="1">
            <a:spLocks noGrp="1"/>
          </p:cNvSpPr>
          <p:nvPr>
            <p:ph type="body" idx="1"/>
          </p:nvPr>
        </p:nvSpPr>
        <p:spPr>
          <a:xfrm>
            <a:off x="865631" y="2072640"/>
            <a:ext cx="8324089" cy="3493008"/>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2400"/>
              <a:buFont typeface="Arial"/>
              <a:buChar char="•"/>
            </a:pPr>
            <a:r>
              <a:rPr lang="ja-JP" sz="2400" b="0" i="0" u="sng" strike="noStrike" cap="none" dirty="0">
                <a:solidFill>
                  <a:schemeClr val="dk1"/>
                </a:solidFill>
                <a:latin typeface="Meiryo UI" panose="020B0604030504040204" pitchFamily="50" charset="-128"/>
                <a:ea typeface="Meiryo UI" panose="020B0604030504040204" pitchFamily="50" charset="-128"/>
                <a:sym typeface="Arial"/>
              </a:rPr>
              <a:t>超万能な表計算</a:t>
            </a:r>
            <a:r>
              <a:rPr lang="ja-JP" altLang="en-US" sz="2400" u="sng" dirty="0">
                <a:latin typeface="Meiryo UI" panose="020B0604030504040204" pitchFamily="50" charset="-128"/>
                <a:ea typeface="Meiryo UI" panose="020B0604030504040204" pitchFamily="50" charset="-128"/>
              </a:rPr>
              <a:t>ソフト</a:t>
            </a:r>
            <a:endParaRPr sz="2400" b="0" i="0" u="sng"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1700"/>
              </a:spcBef>
              <a:spcAft>
                <a:spcPts val="0"/>
              </a:spcAft>
              <a:buClr>
                <a:schemeClr val="dk1"/>
              </a:buClr>
              <a:buSzPts val="2000"/>
              <a:buFont typeface="Arial"/>
              <a:buChar char="•"/>
            </a:pP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表形式で様々なデータ集計ができる</a:t>
            </a: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500"/>
              </a:spcBef>
              <a:spcAft>
                <a:spcPts val="0"/>
              </a:spcAft>
              <a:buClr>
                <a:schemeClr val="dk1"/>
              </a:buClr>
              <a:buSzPts val="2000"/>
              <a:buFont typeface="Arial"/>
              <a:buChar char="•"/>
            </a:pP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直感的に使えるので操作が比較的簡単</a:t>
            </a: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500"/>
              </a:spcBef>
              <a:spcAft>
                <a:spcPts val="0"/>
              </a:spcAft>
              <a:buClr>
                <a:schemeClr val="accent2"/>
              </a:buClr>
              <a:buSzPts val="2000"/>
              <a:buFont typeface="Arial"/>
              <a:buChar char="•"/>
            </a:pPr>
            <a:r>
              <a:rPr lang="ja-JP" sz="2000" b="0" i="0" u="none" strike="noStrike" cap="none" dirty="0">
                <a:solidFill>
                  <a:schemeClr val="accent2"/>
                </a:solidFill>
                <a:latin typeface="Meiryo UI" panose="020B0604030504040204" pitchFamily="50" charset="-128"/>
                <a:ea typeface="Meiryo UI" panose="020B0604030504040204" pitchFamily="50" charset="-128"/>
                <a:sym typeface="Arial"/>
              </a:rPr>
              <a:t>どんな企業に入っても扱う可能性が非常に高い</a:t>
            </a:r>
            <a:endParaRPr sz="2000" b="0" i="0" u="none" strike="noStrike" cap="none" dirty="0">
              <a:solidFill>
                <a:schemeClr val="accent2"/>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500"/>
              </a:spcBef>
              <a:spcAft>
                <a:spcPts val="0"/>
              </a:spcAft>
              <a:buClr>
                <a:srgbClr val="7F7F7F"/>
              </a:buClr>
              <a:buSzPts val="2000"/>
              <a:buFont typeface="Arial"/>
              <a:buChar char="•"/>
            </a:pPr>
            <a:r>
              <a:rPr lang="ja-JP" sz="2000" b="0" i="0" u="none" strike="noStrike" cap="none" dirty="0">
                <a:solidFill>
                  <a:srgbClr val="7F7F7F"/>
                </a:solidFill>
                <a:latin typeface="Meiryo UI" panose="020B0604030504040204" pitchFamily="50" charset="-128"/>
                <a:ea typeface="Meiryo UI" panose="020B0604030504040204" pitchFamily="50" charset="-128"/>
                <a:sym typeface="Arial"/>
              </a:rPr>
              <a:t>（その気になればテトリスやマリオも作れる）</a:t>
            </a:r>
            <a:endParaRPr sz="2000" b="0" i="0" u="none" strike="noStrike" cap="none" dirty="0">
              <a:solidFill>
                <a:srgbClr val="7F7F7F"/>
              </a:solidFill>
              <a:latin typeface="Meiryo UI" panose="020B0604030504040204" pitchFamily="50" charset="-128"/>
              <a:ea typeface="Meiryo UI" panose="020B0604030504040204" pitchFamily="50" charset="-128"/>
              <a:sym typeface="Arial"/>
            </a:endParaRPr>
          </a:p>
          <a:p>
            <a:pPr marL="800100" marR="0" lvl="1" indent="-215900" algn="l" rtl="0">
              <a:lnSpc>
                <a:spcPct val="120000"/>
              </a:lnSpc>
              <a:spcBef>
                <a:spcPts val="500"/>
              </a:spcBef>
              <a:spcAft>
                <a:spcPts val="0"/>
              </a:spcAft>
              <a:buClr>
                <a:schemeClr val="dk1"/>
              </a:buClr>
              <a:buSzPts val="2000"/>
              <a:buFont typeface="Arial"/>
              <a:buNone/>
            </a:pP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0"/>
              </a:spcBef>
              <a:spcAft>
                <a:spcPts val="0"/>
              </a:spcAft>
              <a:buClr>
                <a:schemeClr val="dk1"/>
              </a:buClr>
              <a:buSzPts val="2400"/>
              <a:buFont typeface="Arial"/>
              <a:buChar char="•"/>
            </a:pPr>
            <a:r>
              <a:rPr lang="ja-JP" sz="2400" b="0" i="0" u="sng" strike="noStrike" cap="none" dirty="0">
                <a:solidFill>
                  <a:schemeClr val="dk1"/>
                </a:solidFill>
                <a:latin typeface="Meiryo UI" panose="020B0604030504040204" pitchFamily="50" charset="-128"/>
                <a:ea typeface="Meiryo UI" panose="020B0604030504040204" pitchFamily="50" charset="-128"/>
                <a:sym typeface="Arial"/>
              </a:rPr>
              <a:t>文章を書くソフトではない</a:t>
            </a:r>
            <a:endParaRPr sz="2400" b="0" i="0" u="sng"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1700"/>
              </a:spcBef>
              <a:spcAft>
                <a:spcPts val="0"/>
              </a:spcAft>
              <a:buClr>
                <a:schemeClr val="dk1"/>
              </a:buClr>
              <a:buSzPts val="2000"/>
              <a:buFont typeface="Arial"/>
              <a:buChar char="•"/>
            </a:pP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あくまで計算することが前提のアプリ</a:t>
            </a: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500"/>
              </a:spcBef>
              <a:spcAft>
                <a:spcPts val="0"/>
              </a:spcAft>
              <a:buClr>
                <a:schemeClr val="accent2"/>
              </a:buClr>
              <a:buSzPts val="2000"/>
              <a:buFont typeface="Arial"/>
              <a:buChar char="•"/>
            </a:pPr>
            <a:r>
              <a:rPr lang="ja-JP" sz="2000" b="0" i="0" u="none" strike="noStrike" cap="none" dirty="0">
                <a:solidFill>
                  <a:schemeClr val="accent2"/>
                </a:solidFill>
                <a:latin typeface="Meiryo UI" panose="020B0604030504040204" pitchFamily="50" charset="-128"/>
                <a:ea typeface="Meiryo UI" panose="020B0604030504040204" pitchFamily="50" charset="-128"/>
                <a:sym typeface="Arial"/>
              </a:rPr>
              <a:t>文章を書くならWORDを使いましょう</a:t>
            </a:r>
            <a:endParaRPr sz="2000" b="0" i="0" u="none" strike="noStrike" cap="none" dirty="0">
              <a:solidFill>
                <a:schemeClr val="accent2"/>
              </a:solidFill>
              <a:latin typeface="Meiryo UI" panose="020B0604030504040204" pitchFamily="50" charset="-128"/>
              <a:ea typeface="Meiryo UI" panose="020B0604030504040204" pitchFamily="50" charset="-128"/>
              <a:sym typeface="Arial"/>
            </a:endParaRPr>
          </a:p>
        </p:txBody>
      </p:sp>
      <p:sp>
        <p:nvSpPr>
          <p:cNvPr id="608" name="Google Shape;608;p12"/>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12</a:t>
            </a:fld>
            <a:endParaRPr sz="1400" b="1">
              <a:solidFill>
                <a:schemeClr val="dk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3"/>
          <p:cNvSpPr txBox="1">
            <a:spLocks noGrp="1"/>
          </p:cNvSpPr>
          <p:nvPr>
            <p:ph type="title"/>
          </p:nvPr>
        </p:nvSpPr>
        <p:spPr>
          <a:xfrm>
            <a:off x="899160" y="137160"/>
            <a:ext cx="6172200" cy="12496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EXCEL編</a:t>
            </a:r>
            <a:endParaRPr>
              <a:latin typeface="Meiryo UI" panose="020B0604030504040204" pitchFamily="50" charset="-128"/>
              <a:ea typeface="Meiryo UI" panose="020B0604030504040204" pitchFamily="50" charset="-128"/>
            </a:endParaRPr>
          </a:p>
        </p:txBody>
      </p:sp>
      <p:sp>
        <p:nvSpPr>
          <p:cNvPr id="614" name="Google Shape;614;p13"/>
          <p:cNvSpPr txBox="1">
            <a:spLocks noGrp="1"/>
          </p:cNvSpPr>
          <p:nvPr>
            <p:ph type="body" idx="1"/>
          </p:nvPr>
        </p:nvSpPr>
        <p:spPr>
          <a:xfrm>
            <a:off x="899160" y="2586990"/>
            <a:ext cx="10210800" cy="168402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None/>
            </a:pPr>
            <a:r>
              <a:rPr lang="ja-JP" sz="4000">
                <a:latin typeface="Meiryo UI" panose="020B0604030504040204" pitchFamily="50" charset="-128"/>
                <a:ea typeface="Meiryo UI" panose="020B0604030504040204" pitchFamily="50" charset="-128"/>
              </a:rPr>
              <a:t>ショートカット編</a:t>
            </a:r>
            <a:endParaRPr>
              <a:latin typeface="Meiryo UI" panose="020B0604030504040204" pitchFamily="50" charset="-128"/>
              <a:ea typeface="Meiryo UI" panose="020B0604030504040204" pitchFamily="50" charset="-128"/>
            </a:endParaRPr>
          </a:p>
        </p:txBody>
      </p:sp>
      <p:sp>
        <p:nvSpPr>
          <p:cNvPr id="615" name="Google Shape;615;p13"/>
          <p:cNvSpPr txBox="1">
            <a:spLocks noGrp="1"/>
          </p:cNvSpPr>
          <p:nvPr>
            <p:ph type="sldNum" idx="12"/>
          </p:nvPr>
        </p:nvSpPr>
        <p:spPr>
          <a:xfrm>
            <a:off x="911352" y="6246622"/>
            <a:ext cx="118872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13</a:t>
            </a:fld>
            <a:endParaRPr>
              <a:latin typeface="Meiryo UI" panose="020B0604030504040204" pitchFamily="50" charset="-128"/>
              <a:ea typeface="Meiryo UI" panose="020B0604030504040204" pitchFamily="50"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4"/>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14</a:t>
            </a:fld>
            <a:endParaRPr sz="1400" b="1">
              <a:solidFill>
                <a:schemeClr val="dk1"/>
              </a:solidFill>
              <a:latin typeface="Meiryo UI" panose="020B0604030504040204" pitchFamily="50" charset="-128"/>
              <a:ea typeface="Meiryo UI" panose="020B0604030504040204" pitchFamily="50" charset="-128"/>
              <a:sym typeface="Arial"/>
            </a:endParaRPr>
          </a:p>
        </p:txBody>
      </p:sp>
      <p:sp>
        <p:nvSpPr>
          <p:cNvPr id="622" name="Google Shape;622;p14"/>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ショートカット機能　ー　概要</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grpSp>
        <p:nvGrpSpPr>
          <p:cNvPr id="623" name="Google Shape;623;p14"/>
          <p:cNvGrpSpPr/>
          <p:nvPr/>
        </p:nvGrpSpPr>
        <p:grpSpPr>
          <a:xfrm>
            <a:off x="765175" y="1580989"/>
            <a:ext cx="10661650" cy="3010222"/>
            <a:chOff x="765175" y="1923889"/>
            <a:chExt cx="10661650" cy="3010222"/>
          </a:xfrm>
        </p:grpSpPr>
        <p:pic>
          <p:nvPicPr>
            <p:cNvPr id="624" name="Google Shape;624;p14" descr="フリーイラスト, ベクター, SVG, キーボード（PC）, パソコン"/>
            <p:cNvPicPr preferRelativeResize="0"/>
            <p:nvPr/>
          </p:nvPicPr>
          <p:blipFill rotWithShape="1">
            <a:blip r:embed="rId3">
              <a:alphaModFix/>
            </a:blip>
            <a:srcRect l="1889" t="3767" r="1776" b="4033"/>
            <a:stretch/>
          </p:blipFill>
          <p:spPr>
            <a:xfrm>
              <a:off x="765175" y="1923889"/>
              <a:ext cx="10661650" cy="3010222"/>
            </a:xfrm>
            <a:prstGeom prst="rect">
              <a:avLst/>
            </a:prstGeom>
            <a:solidFill>
              <a:srgbClr val="FFFFFF"/>
            </a:solidFill>
            <a:ln>
              <a:noFill/>
            </a:ln>
          </p:spPr>
        </p:pic>
        <p:sp>
          <p:nvSpPr>
            <p:cNvPr id="625" name="Google Shape;625;p14"/>
            <p:cNvSpPr/>
            <p:nvPr/>
          </p:nvSpPr>
          <p:spPr>
            <a:xfrm>
              <a:off x="861183" y="3956016"/>
              <a:ext cx="1038487" cy="45401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626" name="Google Shape;626;p14"/>
            <p:cNvSpPr/>
            <p:nvPr/>
          </p:nvSpPr>
          <p:spPr>
            <a:xfrm>
              <a:off x="887517" y="4433853"/>
              <a:ext cx="727126" cy="41274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grpSp>
      <p:sp>
        <p:nvSpPr>
          <p:cNvPr id="627" name="Google Shape;627;p14"/>
          <p:cNvSpPr txBox="1"/>
          <p:nvPr/>
        </p:nvSpPr>
        <p:spPr>
          <a:xfrm>
            <a:off x="861183" y="4772740"/>
            <a:ext cx="8658691" cy="1473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b="1" u="sng">
                <a:solidFill>
                  <a:schemeClr val="dk1"/>
                </a:solidFill>
                <a:latin typeface="Meiryo UI" panose="020B0604030504040204" pitchFamily="50" charset="-128"/>
                <a:ea typeface="Meiryo UI" panose="020B0604030504040204" pitchFamily="50" charset="-128"/>
                <a:sym typeface="Arial"/>
              </a:rPr>
              <a:t>ショートカットとは？</a:t>
            </a:r>
            <a:endParaRPr sz="2400" b="1" u="sng">
              <a:solidFill>
                <a:schemeClr val="dk1"/>
              </a:solidFill>
              <a:latin typeface="Meiryo UI" panose="020B0604030504040204" pitchFamily="50" charset="-128"/>
              <a:ea typeface="Meiryo UI" panose="020B0604030504040204" pitchFamily="50" charset="-128"/>
              <a:sym typeface="Arial"/>
            </a:endParaRPr>
          </a:p>
          <a:p>
            <a:pPr marL="342900" marR="0" lvl="0" indent="-342900" algn="l" rtl="0">
              <a:spcBef>
                <a:spcPts val="0"/>
              </a:spcBef>
              <a:spcAft>
                <a:spcPts val="0"/>
              </a:spcAft>
              <a:buClr>
                <a:schemeClr val="dk1"/>
              </a:buClr>
              <a:buSzPts val="2000"/>
              <a:buFont typeface="Arial"/>
              <a:buChar char="•"/>
            </a:pPr>
            <a:r>
              <a:rPr lang="ja-JP" sz="2000">
                <a:solidFill>
                  <a:schemeClr val="dk1"/>
                </a:solidFill>
                <a:latin typeface="Meiryo UI" panose="020B0604030504040204" pitchFamily="50" charset="-128"/>
                <a:ea typeface="Meiryo UI" panose="020B0604030504040204" pitchFamily="50" charset="-128"/>
                <a:sym typeface="Arial"/>
              </a:rPr>
              <a:t>最強の時短スキル</a:t>
            </a:r>
            <a:endParaRPr>
              <a:latin typeface="Meiryo UI" panose="020B0604030504040204" pitchFamily="50" charset="-128"/>
              <a:ea typeface="Meiryo UI" panose="020B0604030504040204" pitchFamily="50" charset="-128"/>
            </a:endParaRPr>
          </a:p>
          <a:p>
            <a:pPr marL="342900" marR="0" lvl="0" indent="-342900" algn="l" rtl="0">
              <a:spcBef>
                <a:spcPts val="0"/>
              </a:spcBef>
              <a:spcAft>
                <a:spcPts val="0"/>
              </a:spcAft>
              <a:buClr>
                <a:schemeClr val="dk1"/>
              </a:buClr>
              <a:buSzPts val="2000"/>
              <a:buFont typeface="Arial"/>
              <a:buChar char="•"/>
            </a:pPr>
            <a:r>
              <a:rPr lang="ja-JP" sz="2000">
                <a:solidFill>
                  <a:schemeClr val="dk1"/>
                </a:solidFill>
                <a:latin typeface="Meiryo UI" panose="020B0604030504040204" pitchFamily="50" charset="-128"/>
                <a:ea typeface="Meiryo UI" panose="020B0604030504040204" pitchFamily="50" charset="-128"/>
                <a:sym typeface="Arial"/>
              </a:rPr>
              <a:t>アプリの機能を即座に使用するキーの組み合わせ</a:t>
            </a:r>
            <a:endParaRPr sz="2000">
              <a:solidFill>
                <a:schemeClr val="dk1"/>
              </a:solidFill>
              <a:latin typeface="Meiryo UI" panose="020B0604030504040204" pitchFamily="50" charset="-128"/>
              <a:ea typeface="Meiryo UI" panose="020B0604030504040204" pitchFamily="50" charset="-128"/>
              <a:sym typeface="Arial"/>
            </a:endParaRPr>
          </a:p>
          <a:p>
            <a:pPr marL="342900" marR="0" lvl="0" indent="-342900" algn="l" rtl="0">
              <a:spcBef>
                <a:spcPts val="0"/>
              </a:spcBef>
              <a:spcAft>
                <a:spcPts val="0"/>
              </a:spcAft>
              <a:buClr>
                <a:schemeClr val="dk1"/>
              </a:buClr>
              <a:buSzPts val="2000"/>
              <a:buFont typeface="Arial"/>
              <a:buChar char="•"/>
            </a:pPr>
            <a:r>
              <a:rPr lang="ja-JP" sz="2000">
                <a:solidFill>
                  <a:schemeClr val="dk1"/>
                </a:solidFill>
                <a:latin typeface="Meiryo UI" panose="020B0604030504040204" pitchFamily="50" charset="-128"/>
                <a:ea typeface="Meiryo UI" panose="020B0604030504040204" pitchFamily="50" charset="-128"/>
                <a:sym typeface="Arial"/>
              </a:rPr>
              <a:t>基本的に </a:t>
            </a:r>
            <a:r>
              <a:rPr lang="ja-JP" sz="2000" b="1">
                <a:solidFill>
                  <a:schemeClr val="dk1"/>
                </a:solidFill>
                <a:latin typeface="Meiryo UI" panose="020B0604030504040204" pitchFamily="50" charset="-128"/>
                <a:ea typeface="Meiryo UI" panose="020B0604030504040204" pitchFamily="50" charset="-128"/>
                <a:sym typeface="Arial"/>
              </a:rPr>
              <a:t>Ctrl , Shift</a:t>
            </a:r>
            <a:r>
              <a:rPr lang="ja-JP" sz="2000">
                <a:solidFill>
                  <a:schemeClr val="dk1"/>
                </a:solidFill>
                <a:latin typeface="Meiryo UI" panose="020B0604030504040204" pitchFamily="50" charset="-128"/>
                <a:ea typeface="Meiryo UI" panose="020B0604030504040204" pitchFamily="50" charset="-128"/>
                <a:sym typeface="Arial"/>
              </a:rPr>
              <a:t> ,</a:t>
            </a:r>
            <a:r>
              <a:rPr lang="ja-JP" sz="2000" b="1">
                <a:solidFill>
                  <a:schemeClr val="dk1"/>
                </a:solidFill>
                <a:latin typeface="Meiryo UI" panose="020B0604030504040204" pitchFamily="50" charset="-128"/>
                <a:ea typeface="Meiryo UI" panose="020B0604030504040204" pitchFamily="50" charset="-128"/>
                <a:sym typeface="Arial"/>
              </a:rPr>
              <a:t>Alt </a:t>
            </a:r>
            <a:r>
              <a:rPr lang="ja-JP" sz="2000">
                <a:solidFill>
                  <a:schemeClr val="dk1"/>
                </a:solidFill>
                <a:latin typeface="Meiryo UI" panose="020B0604030504040204" pitchFamily="50" charset="-128"/>
                <a:ea typeface="Meiryo UI" panose="020B0604030504040204" pitchFamily="50" charset="-128"/>
                <a:sym typeface="Arial"/>
              </a:rPr>
              <a:t>と何らかのキーを組み合わせて使う</a:t>
            </a:r>
            <a:endParaRPr sz="2000">
              <a:solidFill>
                <a:schemeClr val="dk1"/>
              </a:solidFill>
              <a:latin typeface="Meiryo UI" panose="020B0604030504040204" pitchFamily="50" charset="-128"/>
              <a:ea typeface="Meiryo UI" panose="020B0604030504040204" pitchFamily="50" charset="-128"/>
              <a:sym typeface="Arial"/>
            </a:endParaRPr>
          </a:p>
        </p:txBody>
      </p:sp>
      <p:sp>
        <p:nvSpPr>
          <p:cNvPr id="628" name="Google Shape;628;p14"/>
          <p:cNvSpPr/>
          <p:nvPr/>
        </p:nvSpPr>
        <p:spPr>
          <a:xfrm>
            <a:off x="2074135" y="4090953"/>
            <a:ext cx="589090" cy="41274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5"/>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ショートカット機能　ー　超基本ショートカット</a:t>
            </a:r>
            <a:endParaRPr>
              <a:latin typeface="Meiryo UI" panose="020B0604030504040204" pitchFamily="50" charset="-128"/>
              <a:ea typeface="Meiryo UI" panose="020B0604030504040204" pitchFamily="50" charset="-128"/>
            </a:endParaRPr>
          </a:p>
        </p:txBody>
      </p:sp>
      <p:graphicFrame>
        <p:nvGraphicFramePr>
          <p:cNvPr id="634" name="Google Shape;634;p15"/>
          <p:cNvGraphicFramePr/>
          <p:nvPr/>
        </p:nvGraphicFramePr>
        <p:xfrm>
          <a:off x="911352" y="1553337"/>
          <a:ext cx="10387025" cy="2834710"/>
        </p:xfrm>
        <a:graphic>
          <a:graphicData uri="http://schemas.openxmlformats.org/drawingml/2006/table">
            <a:tbl>
              <a:tblPr firstRow="1">
                <a:noFill/>
                <a:tableStyleId>{9C67F5CB-E9BE-4116-AB4A-C58952BE3D17}</a:tableStyleId>
              </a:tblPr>
              <a:tblGrid>
                <a:gridCol w="1971675">
                  <a:extLst>
                    <a:ext uri="{9D8B030D-6E8A-4147-A177-3AD203B41FA5}">
                      <a16:colId xmlns:a16="http://schemas.microsoft.com/office/drawing/2014/main" val="20000"/>
                    </a:ext>
                  </a:extLst>
                </a:gridCol>
                <a:gridCol w="3492875">
                  <a:extLst>
                    <a:ext uri="{9D8B030D-6E8A-4147-A177-3AD203B41FA5}">
                      <a16:colId xmlns:a16="http://schemas.microsoft.com/office/drawing/2014/main" val="20001"/>
                    </a:ext>
                  </a:extLst>
                </a:gridCol>
                <a:gridCol w="4922475">
                  <a:extLst>
                    <a:ext uri="{9D8B030D-6E8A-4147-A177-3AD203B41FA5}">
                      <a16:colId xmlns:a16="http://schemas.microsoft.com/office/drawing/2014/main" val="20002"/>
                    </a:ext>
                  </a:extLst>
                </a:gridCol>
              </a:tblGrid>
              <a:tr h="426750">
                <a:tc>
                  <a:txBody>
                    <a:bodyPr/>
                    <a:lstStyle/>
                    <a:p>
                      <a:pPr marL="0" marR="0" lvl="0" indent="0" algn="l" rtl="0">
                        <a:spcBef>
                          <a:spcPts val="0"/>
                        </a:spcBef>
                        <a:spcAft>
                          <a:spcPts val="0"/>
                        </a:spcAft>
                        <a:buNone/>
                      </a:pPr>
                      <a:r>
                        <a:rPr lang="ja-JP" sz="2400" u="none" strike="noStrike" cap="none"/>
                        <a:t>組み合わせ</a:t>
                      </a:r>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400"/>
                        <a:t>覚え方</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400"/>
                        <a:t>機能</a:t>
                      </a:r>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850">
                <a:tc>
                  <a:txBody>
                    <a:bodyPr/>
                    <a:lstStyle/>
                    <a:p>
                      <a:pPr marL="0" marR="0" lvl="0" indent="0" algn="l" rtl="0">
                        <a:spcBef>
                          <a:spcPts val="0"/>
                        </a:spcBef>
                        <a:spcAft>
                          <a:spcPts val="0"/>
                        </a:spcAft>
                        <a:buNone/>
                      </a:pPr>
                      <a:r>
                        <a:rPr lang="ja-JP" sz="2000"/>
                        <a:t>Ctrl ＋ C</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b="0"/>
                        <a:t>Copyの</a:t>
                      </a:r>
                      <a:r>
                        <a:rPr lang="ja-JP" sz="2000" b="1"/>
                        <a:t>C</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コピーする</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9850">
                <a:tc>
                  <a:txBody>
                    <a:bodyPr/>
                    <a:lstStyle/>
                    <a:p>
                      <a:pPr marL="0" marR="0" lvl="0" indent="0" algn="l" rtl="0">
                        <a:spcBef>
                          <a:spcPts val="0"/>
                        </a:spcBef>
                        <a:spcAft>
                          <a:spcPts val="0"/>
                        </a:spcAft>
                        <a:buNone/>
                      </a:pPr>
                      <a:r>
                        <a:rPr lang="ja-JP" sz="2000"/>
                        <a:t>Ctrl ＋ V</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i="1"/>
                        <a:t>Cの隣にあって押しやすい</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貼り付ける</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850">
                <a:tc>
                  <a:txBody>
                    <a:bodyPr/>
                    <a:lstStyle/>
                    <a:p>
                      <a:pPr marL="0" marR="0" lvl="0" indent="0" algn="l" rtl="0">
                        <a:spcBef>
                          <a:spcPts val="0"/>
                        </a:spcBef>
                        <a:spcAft>
                          <a:spcPts val="0"/>
                        </a:spcAft>
                        <a:buNone/>
                      </a:pPr>
                      <a:r>
                        <a:rPr lang="ja-JP" sz="2000" dirty="0"/>
                        <a:t>Ctrl ＋ X</a:t>
                      </a:r>
                      <a:endParaRPr sz="2000" dirty="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ja-JP" sz="2000" i="1"/>
                        <a:t>ハサミのイメージ</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切り取り</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9850">
                <a:tc>
                  <a:txBody>
                    <a:bodyPr/>
                    <a:lstStyle/>
                    <a:p>
                      <a:pPr marL="0" marR="0" lvl="0" indent="0" algn="l" rtl="0">
                        <a:spcBef>
                          <a:spcPts val="0"/>
                        </a:spcBef>
                        <a:spcAft>
                          <a:spcPts val="0"/>
                        </a:spcAft>
                        <a:buNone/>
                      </a:pPr>
                      <a:r>
                        <a:rPr lang="ja-JP" sz="2000"/>
                        <a:t>Ctrl ＋ Z</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押しやすい位置だから</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元に戻す</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9850">
                <a:tc>
                  <a:txBody>
                    <a:bodyPr/>
                    <a:lstStyle/>
                    <a:p>
                      <a:pPr marL="0" marR="0" lvl="0" indent="0" algn="l" rtl="0">
                        <a:spcBef>
                          <a:spcPts val="0"/>
                        </a:spcBef>
                        <a:spcAft>
                          <a:spcPts val="0"/>
                        </a:spcAft>
                        <a:buNone/>
                      </a:pPr>
                      <a:r>
                        <a:rPr lang="ja-JP" sz="2000"/>
                        <a:t>Ctrl ＋ Y</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Yank（引き出す）の</a:t>
                      </a:r>
                      <a:r>
                        <a:rPr lang="ja-JP" sz="2000" b="1"/>
                        <a:t>Y</a:t>
                      </a:r>
                      <a:endParaRPr sz="20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やりなおす（Ctrl＋Zの逆）</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9850">
                <a:tc>
                  <a:txBody>
                    <a:bodyPr/>
                    <a:lstStyle/>
                    <a:p>
                      <a:pPr marL="0" marR="0" lvl="0" indent="0" algn="l" rtl="0">
                        <a:spcBef>
                          <a:spcPts val="0"/>
                        </a:spcBef>
                        <a:spcAft>
                          <a:spcPts val="0"/>
                        </a:spcAft>
                        <a:buNone/>
                      </a:pPr>
                      <a:r>
                        <a:rPr lang="ja-JP" sz="2000"/>
                        <a:t>Ctrl ＋ A</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b="0"/>
                        <a:t>Allの</a:t>
                      </a:r>
                      <a:r>
                        <a:rPr lang="ja-JP" sz="2000" b="1"/>
                        <a:t>A</a:t>
                      </a:r>
                      <a:endParaRPr sz="20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dirty="0"/>
                        <a:t>全選択</a:t>
                      </a:r>
                      <a:endParaRPr dirty="0"/>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35" name="Google Shape;635;p15"/>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15</a:t>
            </a:fld>
            <a:endParaRPr>
              <a:latin typeface="Meiryo UI" panose="020B0604030504040204" pitchFamily="50" charset="-128"/>
              <a:ea typeface="Meiryo UI" panose="020B0604030504040204" pitchFamily="50" charset="-128"/>
            </a:endParaRPr>
          </a:p>
        </p:txBody>
      </p:sp>
      <p:pic>
        <p:nvPicPr>
          <p:cNvPr id="636" name="Google Shape;636;p15"/>
          <p:cNvPicPr preferRelativeResize="0"/>
          <p:nvPr/>
        </p:nvPicPr>
        <p:blipFill rotWithShape="1">
          <a:blip r:embed="rId3">
            <a:alphaModFix/>
          </a:blip>
          <a:srcRect l="56024" t="35766" r="37575" b="38008"/>
          <a:stretch/>
        </p:blipFill>
        <p:spPr>
          <a:xfrm>
            <a:off x="7277100" y="4542282"/>
            <a:ext cx="1968500" cy="2285365"/>
          </a:xfrm>
          <a:prstGeom prst="rect">
            <a:avLst/>
          </a:prstGeom>
          <a:noFill/>
          <a:ln>
            <a:noFill/>
          </a:ln>
        </p:spPr>
      </p:pic>
      <p:sp>
        <p:nvSpPr>
          <p:cNvPr id="637" name="Google Shape;637;p15"/>
          <p:cNvSpPr txBox="1"/>
          <p:nvPr/>
        </p:nvSpPr>
        <p:spPr>
          <a:xfrm>
            <a:off x="911352" y="4427919"/>
            <a:ext cx="6365748" cy="17851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u="sng">
                <a:solidFill>
                  <a:schemeClr val="dk1"/>
                </a:solidFill>
                <a:latin typeface="Meiryo UI" panose="020B0604030504040204" pitchFamily="50" charset="-128"/>
                <a:ea typeface="Meiryo UI" panose="020B0604030504040204" pitchFamily="50" charset="-128"/>
                <a:sym typeface="Arial"/>
              </a:rPr>
              <a:t>貼り付け機能の補足</a:t>
            </a:r>
            <a:endParaRPr sz="2000" b="1" u="sng">
              <a:solidFill>
                <a:schemeClr val="dk1"/>
              </a:solidFill>
              <a:latin typeface="Meiryo UI" panose="020B0604030504040204" pitchFamily="50" charset="-128"/>
              <a:ea typeface="Meiryo UI" panose="020B0604030504040204" pitchFamily="50" charset="-128"/>
              <a:sym typeface="Arial"/>
            </a:endParaRPr>
          </a:p>
          <a:p>
            <a:pPr marL="342900" marR="0" lvl="0" indent="-342900" algn="l" rtl="0">
              <a:spcBef>
                <a:spcPts val="0"/>
              </a:spcBef>
              <a:spcAft>
                <a:spcPts val="0"/>
              </a:spcAft>
              <a:buClr>
                <a:schemeClr val="dk1"/>
              </a:buClr>
              <a:buSzPts val="1800"/>
              <a:buFont typeface="Arial"/>
              <a:buAutoNum type="arabicPeriod"/>
            </a:pPr>
            <a:r>
              <a:rPr lang="ja-JP" sz="1800">
                <a:solidFill>
                  <a:schemeClr val="dk1"/>
                </a:solidFill>
                <a:latin typeface="Meiryo UI" panose="020B0604030504040204" pitchFamily="50" charset="-128"/>
                <a:ea typeface="Meiryo UI" panose="020B0604030504040204" pitchFamily="50" charset="-128"/>
                <a:sym typeface="Arial"/>
              </a:rPr>
              <a:t>貼り付けた後、右下に[Ctrl]と表示されるのでCtrlを押す</a:t>
            </a:r>
            <a:endParaRPr sz="1800">
              <a:solidFill>
                <a:schemeClr val="dk1"/>
              </a:solidFill>
              <a:latin typeface="Meiryo UI" panose="020B0604030504040204" pitchFamily="50" charset="-128"/>
              <a:ea typeface="Meiryo UI" panose="020B0604030504040204" pitchFamily="50" charset="-128"/>
              <a:sym typeface="Arial"/>
            </a:endParaRPr>
          </a:p>
          <a:p>
            <a:pPr marL="342900" marR="0" lvl="0" indent="-342900" algn="l" rtl="0">
              <a:spcBef>
                <a:spcPts val="0"/>
              </a:spcBef>
              <a:spcAft>
                <a:spcPts val="0"/>
              </a:spcAft>
              <a:buClr>
                <a:schemeClr val="dk1"/>
              </a:buClr>
              <a:buSzPts val="1800"/>
              <a:buFont typeface="Arial"/>
              <a:buAutoNum type="arabicPeriod"/>
            </a:pPr>
            <a:r>
              <a:rPr lang="ja-JP" sz="1800">
                <a:solidFill>
                  <a:schemeClr val="dk1"/>
                </a:solidFill>
                <a:latin typeface="Meiryo UI" panose="020B0604030504040204" pitchFamily="50" charset="-128"/>
                <a:ea typeface="Meiryo UI" panose="020B0604030504040204" pitchFamily="50" charset="-128"/>
                <a:sym typeface="Arial"/>
              </a:rPr>
              <a:t>右図のメニューが出るので矢印キー+Enterや</a:t>
            </a:r>
            <a:br>
              <a:rPr lang="ja-JP" sz="1800">
                <a:solidFill>
                  <a:schemeClr val="dk1"/>
                </a:solidFill>
                <a:latin typeface="Meiryo UI" panose="020B0604030504040204" pitchFamily="50" charset="-128"/>
                <a:ea typeface="Meiryo UI" panose="020B0604030504040204" pitchFamily="50" charset="-128"/>
                <a:sym typeface="Arial"/>
              </a:rPr>
            </a:br>
            <a:r>
              <a:rPr lang="ja-JP" sz="1800">
                <a:solidFill>
                  <a:schemeClr val="dk1"/>
                </a:solidFill>
                <a:latin typeface="Meiryo UI" panose="020B0604030504040204" pitchFamily="50" charset="-128"/>
                <a:ea typeface="Meiryo UI" panose="020B0604030504040204" pitchFamily="50" charset="-128"/>
                <a:sym typeface="Arial"/>
              </a:rPr>
              <a:t>マウス選択で貼り付け方を選択できる</a:t>
            </a:r>
            <a:br>
              <a:rPr lang="ja-JP" sz="1800">
                <a:solidFill>
                  <a:schemeClr val="dk1"/>
                </a:solidFill>
                <a:latin typeface="Meiryo UI" panose="020B0604030504040204" pitchFamily="50" charset="-128"/>
                <a:ea typeface="Meiryo UI" panose="020B0604030504040204" pitchFamily="50" charset="-128"/>
                <a:sym typeface="Arial"/>
              </a:rPr>
            </a:br>
            <a:r>
              <a:rPr lang="ja-JP" sz="1800" b="1">
                <a:solidFill>
                  <a:schemeClr val="dk1"/>
                </a:solidFill>
                <a:latin typeface="Meiryo UI" panose="020B0604030504040204" pitchFamily="50" charset="-128"/>
                <a:ea typeface="Meiryo UI" panose="020B0604030504040204" pitchFamily="50" charset="-128"/>
                <a:sym typeface="Arial"/>
              </a:rPr>
              <a:t>※マウスオーバーしたときに（）内に表示されるキーでも可</a:t>
            </a:r>
            <a:br>
              <a:rPr lang="ja-JP" sz="1800" b="1">
                <a:solidFill>
                  <a:schemeClr val="dk1"/>
                </a:solidFill>
                <a:latin typeface="Meiryo UI" panose="020B0604030504040204" pitchFamily="50" charset="-128"/>
                <a:ea typeface="Meiryo UI" panose="020B0604030504040204" pitchFamily="50" charset="-128"/>
                <a:sym typeface="Arial"/>
              </a:rPr>
            </a:br>
            <a:r>
              <a:rPr lang="ja-JP" sz="1800" b="1">
                <a:solidFill>
                  <a:schemeClr val="accent2"/>
                </a:solidFill>
                <a:latin typeface="Meiryo UI" panose="020B0604030504040204" pitchFamily="50" charset="-128"/>
                <a:ea typeface="Meiryo UI" panose="020B0604030504040204" pitchFamily="50" charset="-128"/>
                <a:sym typeface="Arial"/>
              </a:rPr>
              <a:t>※よく使う文字列貼り付けはV</a:t>
            </a:r>
            <a:endParaRPr sz="1800" b="1">
              <a:solidFill>
                <a:schemeClr val="accent2"/>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6"/>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ショートカット機能　ー　文字の装飾</a:t>
            </a:r>
            <a:endParaRPr>
              <a:latin typeface="Meiryo UI" panose="020B0604030504040204" pitchFamily="50" charset="-128"/>
              <a:ea typeface="Meiryo UI" panose="020B0604030504040204" pitchFamily="50" charset="-128"/>
            </a:endParaRPr>
          </a:p>
        </p:txBody>
      </p:sp>
      <p:graphicFrame>
        <p:nvGraphicFramePr>
          <p:cNvPr id="643" name="Google Shape;643;p16"/>
          <p:cNvGraphicFramePr/>
          <p:nvPr/>
        </p:nvGraphicFramePr>
        <p:xfrm>
          <a:off x="911352" y="1553337"/>
          <a:ext cx="10387025" cy="2164130"/>
        </p:xfrm>
        <a:graphic>
          <a:graphicData uri="http://schemas.openxmlformats.org/drawingml/2006/table">
            <a:tbl>
              <a:tblPr firstRow="1">
                <a:noFill/>
                <a:tableStyleId>{9C67F5CB-E9BE-4116-AB4A-C58952BE3D17}</a:tableStyleId>
              </a:tblPr>
              <a:tblGrid>
                <a:gridCol w="1971675">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gridCol w="55578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ja-JP" sz="2400"/>
                        <a:t>組み合わせ</a:t>
                      </a:r>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400"/>
                        <a:t>覚え方</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400"/>
                        <a:t>機能</a:t>
                      </a:r>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ja-JP" sz="2000"/>
                        <a:t>Ctrl ＋B</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b="1"/>
                        <a:t>Bold</a:t>
                      </a:r>
                      <a:r>
                        <a:rPr lang="ja-JP" sz="2000" b="0"/>
                        <a:t>（太字）</a:t>
                      </a:r>
                      <a:r>
                        <a:rPr lang="ja-JP" sz="2000"/>
                        <a:t>の</a:t>
                      </a:r>
                      <a:r>
                        <a:rPr lang="ja-JP" sz="2400" b="1"/>
                        <a:t>B</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太字にする/戻す</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ja-JP" sz="2000"/>
                        <a:t>Ctrl ＋I</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i="1"/>
                        <a:t>Italic（斜体）</a:t>
                      </a:r>
                      <a:r>
                        <a:rPr lang="ja-JP" sz="2000"/>
                        <a:t>の</a:t>
                      </a:r>
                      <a:r>
                        <a:rPr lang="ja-JP" sz="2400" b="1"/>
                        <a:t>I</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斜体にする/戻す</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ja-JP" sz="2000"/>
                        <a:t>Ctrl ＋U</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u="sng"/>
                        <a:t>アンダーライン</a:t>
                      </a:r>
                      <a:r>
                        <a:rPr lang="ja-JP" sz="2000"/>
                        <a:t>の</a:t>
                      </a:r>
                      <a:r>
                        <a:rPr lang="ja-JP" sz="2000" b="1"/>
                        <a:t>U</a:t>
                      </a:r>
                      <a:endParaRPr sz="20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下線をつける/消す</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ja-JP" sz="2000"/>
                        <a:t>Ctrl ＋５</a:t>
                      </a:r>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ない</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取り消し線をつける/消す</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44" name="Google Shape;644;p16"/>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16</a:t>
            </a:fld>
            <a:endParaRPr>
              <a:latin typeface="Meiryo UI" panose="020B0604030504040204" pitchFamily="50" charset="-128"/>
              <a:ea typeface="Meiryo UI" panose="020B0604030504040204" pitchFamily="50" charset="-128"/>
            </a:endParaRPr>
          </a:p>
        </p:txBody>
      </p:sp>
      <p:sp>
        <p:nvSpPr>
          <p:cNvPr id="645" name="Google Shape;645;p16"/>
          <p:cNvSpPr txBox="1"/>
          <p:nvPr/>
        </p:nvSpPr>
        <p:spPr>
          <a:xfrm>
            <a:off x="911352" y="4318000"/>
            <a:ext cx="10369296" cy="11387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b="1">
                <a:solidFill>
                  <a:schemeClr val="dk1"/>
                </a:solidFill>
                <a:latin typeface="Meiryo UI" panose="020B0604030504040204" pitchFamily="50" charset="-128"/>
                <a:ea typeface="Meiryo UI" panose="020B0604030504040204" pitchFamily="50" charset="-128"/>
                <a:sym typeface="Arial"/>
              </a:rPr>
              <a:t>表示サンプル</a:t>
            </a:r>
            <a:endParaRPr sz="2800" b="1">
              <a:solidFill>
                <a:schemeClr val="dk1"/>
              </a:solidFill>
              <a:latin typeface="Meiryo UI" panose="020B0604030504040204" pitchFamily="50" charset="-128"/>
              <a:ea typeface="Meiryo UI" panose="020B0604030504040204" pitchFamily="50" charset="-128"/>
              <a:sym typeface="Arial"/>
            </a:endParaRPr>
          </a:p>
          <a:p>
            <a:pPr marL="0" marR="0" lvl="0" indent="0" algn="l" rtl="0">
              <a:spcBef>
                <a:spcPts val="0"/>
              </a:spcBef>
              <a:spcAft>
                <a:spcPts val="0"/>
              </a:spcAft>
              <a:buNone/>
            </a:pPr>
            <a:r>
              <a:rPr lang="ja-JP" sz="4000" b="1">
                <a:solidFill>
                  <a:schemeClr val="dk1"/>
                </a:solidFill>
                <a:latin typeface="Meiryo UI" panose="020B0604030504040204" pitchFamily="50" charset="-128"/>
                <a:ea typeface="Meiryo UI" panose="020B0604030504040204" pitchFamily="50" charset="-128"/>
                <a:sym typeface="Arial"/>
              </a:rPr>
              <a:t>　Bold	</a:t>
            </a:r>
            <a:r>
              <a:rPr lang="ja-JP" sz="4000" i="1">
                <a:solidFill>
                  <a:schemeClr val="dk1"/>
                </a:solidFill>
                <a:latin typeface="Meiryo UI" panose="020B0604030504040204" pitchFamily="50" charset="-128"/>
                <a:ea typeface="Meiryo UI" panose="020B0604030504040204" pitchFamily="50" charset="-128"/>
                <a:sym typeface="Arial"/>
              </a:rPr>
              <a:t>Italic	</a:t>
            </a:r>
            <a:r>
              <a:rPr lang="ja-JP" sz="4000" u="sng">
                <a:solidFill>
                  <a:schemeClr val="dk1"/>
                </a:solidFill>
                <a:latin typeface="Meiryo UI" panose="020B0604030504040204" pitchFamily="50" charset="-128"/>
                <a:ea typeface="Meiryo UI" panose="020B0604030504040204" pitchFamily="50" charset="-128"/>
                <a:sym typeface="Arial"/>
              </a:rPr>
              <a:t>Under Line</a:t>
            </a:r>
            <a:r>
              <a:rPr lang="ja-JP" sz="4000">
                <a:solidFill>
                  <a:schemeClr val="dk1"/>
                </a:solidFill>
                <a:latin typeface="Meiryo UI" panose="020B0604030504040204" pitchFamily="50" charset="-128"/>
                <a:ea typeface="Meiryo UI" panose="020B0604030504040204" pitchFamily="50" charset="-128"/>
                <a:sym typeface="Arial"/>
              </a:rPr>
              <a:t>		</a:t>
            </a:r>
            <a:r>
              <a:rPr lang="ja-JP" sz="4000" strike="sngStrike">
                <a:solidFill>
                  <a:schemeClr val="dk1"/>
                </a:solidFill>
                <a:latin typeface="Meiryo UI" panose="020B0604030504040204" pitchFamily="50" charset="-128"/>
                <a:ea typeface="Meiryo UI" panose="020B0604030504040204" pitchFamily="50" charset="-128"/>
                <a:sym typeface="Arial"/>
              </a:rPr>
              <a:t>取り消し線</a:t>
            </a:r>
            <a:endParaRPr>
              <a:latin typeface="Meiryo UI" panose="020B0604030504040204" pitchFamily="50" charset="-128"/>
              <a:ea typeface="Meiryo UI" panose="020B0604030504040204" pitchFamily="50"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g6a0f9ad4bf86c490_0"/>
          <p:cNvSpPr txBox="1">
            <a:spLocks noGrp="1"/>
          </p:cNvSpPr>
          <p:nvPr>
            <p:ph type="title"/>
          </p:nvPr>
        </p:nvSpPr>
        <p:spPr>
          <a:xfrm>
            <a:off x="893064" y="72518"/>
            <a:ext cx="10405200" cy="1326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ja-JP">
                <a:latin typeface="Meiryo UI" panose="020B0604030504040204" pitchFamily="50" charset="-128"/>
                <a:ea typeface="Meiryo UI" panose="020B0604030504040204" pitchFamily="50" charset="-128"/>
              </a:rPr>
              <a:t>ショートカット　ー　おまけ </a:t>
            </a:r>
            <a:endParaRPr>
              <a:latin typeface="Meiryo UI" panose="020B0604030504040204" pitchFamily="50" charset="-128"/>
              <a:ea typeface="Meiryo UI" panose="020B0604030504040204" pitchFamily="50" charset="-128"/>
            </a:endParaRPr>
          </a:p>
        </p:txBody>
      </p:sp>
      <p:sp>
        <p:nvSpPr>
          <p:cNvPr id="652" name="Google Shape;652;g6a0f9ad4bf86c490_0"/>
          <p:cNvSpPr txBox="1">
            <a:spLocks noGrp="1"/>
          </p:cNvSpPr>
          <p:nvPr>
            <p:ph type="sldNum" idx="12"/>
          </p:nvPr>
        </p:nvSpPr>
        <p:spPr>
          <a:xfrm>
            <a:off x="911352" y="6246622"/>
            <a:ext cx="26700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ja-JP">
                <a:latin typeface="Meiryo UI" panose="020B0604030504040204" pitchFamily="50" charset="-128"/>
                <a:ea typeface="Meiryo UI" panose="020B0604030504040204" pitchFamily="50" charset="-128"/>
              </a:rPr>
              <a:t>17</a:t>
            </a:fld>
            <a:endParaRPr>
              <a:latin typeface="Meiryo UI" panose="020B0604030504040204" pitchFamily="50" charset="-128"/>
              <a:ea typeface="Meiryo UI" panose="020B0604030504040204" pitchFamily="50" charset="-128"/>
            </a:endParaRPr>
          </a:p>
        </p:txBody>
      </p:sp>
      <p:graphicFrame>
        <p:nvGraphicFramePr>
          <p:cNvPr id="653" name="Google Shape;653;g6a0f9ad4bf86c490_0"/>
          <p:cNvGraphicFramePr/>
          <p:nvPr/>
        </p:nvGraphicFramePr>
        <p:xfrm>
          <a:off x="911352" y="1553337"/>
          <a:ext cx="10387025" cy="3230960"/>
        </p:xfrm>
        <a:graphic>
          <a:graphicData uri="http://schemas.openxmlformats.org/drawingml/2006/table">
            <a:tbl>
              <a:tblPr firstRow="1">
                <a:noFill/>
                <a:tableStyleId>{9C67F5CB-E9BE-4116-AB4A-C58952BE3D17}</a:tableStyleId>
              </a:tblPr>
              <a:tblGrid>
                <a:gridCol w="1971675">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gridCol w="55578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ja-JP" sz="2400" b="0"/>
                        <a:t>組み合わせ</a:t>
                      </a:r>
                      <a:endParaRPr b="0"/>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400" b="0"/>
                        <a:t>覚え方</a:t>
                      </a:r>
                      <a:endParaRPr b="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400" b="0"/>
                        <a:t>機能</a:t>
                      </a:r>
                      <a:endParaRPr b="0"/>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ja-JP" sz="2000"/>
                        <a:t>Ctrl ＋D</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downのD</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上のセルを下にコピー</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ja-JP" sz="2000"/>
                        <a:t>Ctrl ＋R</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rightのR</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左のセルを右にコピー</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ja-JP" sz="2000"/>
                        <a:t>Ctrl ＋S</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saveのS</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ファイル保存</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ja-JP" sz="2000"/>
                        <a:t>Ctrl ＋F</a:t>
                      </a:r>
                      <a:endParaRPr sz="2000"/>
                    </a:p>
                  </a:txBody>
                  <a:tcPr marL="91450" marR="91450" marT="45725" marB="45725">
                    <a:lnL w="12700" cap="flat" cmpd="sng">
                      <a:solidFill>
                        <a:schemeClr val="accen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findのF</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文字列を検索する</a:t>
                      </a:r>
                      <a:endParaRPr sz="2000"/>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ja-JP" sz="2000"/>
                        <a:t>Ctrl ＋H</a:t>
                      </a:r>
                      <a:endParaRPr sz="2000"/>
                    </a:p>
                  </a:txBody>
                  <a:tcPr marL="91450" marR="91450" marT="45725" marB="45725">
                    <a:lnL w="12700" cap="flat" cmpd="sng">
                      <a:solidFill>
                        <a:schemeClr val="accen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似た機能のFの隣</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文字列を置換する</a:t>
                      </a:r>
                      <a:endParaRPr sz="2000"/>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ja-JP" sz="2000"/>
                        <a:t>Ctrl ＋ :</a:t>
                      </a:r>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特になし</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現在時刻をセルに入力</a:t>
                      </a:r>
                      <a:endParaRPr sz="2000"/>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ja-JP" sz="2000"/>
                        <a:t>Ctrl ＋ ;</a:t>
                      </a:r>
                      <a:endParaRPr sz="2000"/>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特になし</a:t>
                      </a: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2000"/>
                        <a:t>今日の日付をセルに入力</a:t>
                      </a:r>
                      <a:endParaRPr sz="2000"/>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7"/>
          <p:cNvSpPr txBox="1">
            <a:spLocks noGrp="1"/>
          </p:cNvSpPr>
          <p:nvPr>
            <p:ph type="title"/>
          </p:nvPr>
        </p:nvSpPr>
        <p:spPr>
          <a:xfrm>
            <a:off x="899149" y="137150"/>
            <a:ext cx="6967500" cy="1249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ショートカット機能　ー　移動関係①</a:t>
            </a:r>
            <a:endParaRPr>
              <a:latin typeface="Meiryo UI" panose="020B0604030504040204" pitchFamily="50" charset="-128"/>
              <a:ea typeface="Meiryo UI" panose="020B0604030504040204" pitchFamily="50" charset="-128"/>
            </a:endParaRPr>
          </a:p>
        </p:txBody>
      </p:sp>
      <p:sp>
        <p:nvSpPr>
          <p:cNvPr id="659" name="Google Shape;659;p17"/>
          <p:cNvSpPr txBox="1">
            <a:spLocks noGrp="1"/>
          </p:cNvSpPr>
          <p:nvPr>
            <p:ph type="body" idx="1"/>
          </p:nvPr>
        </p:nvSpPr>
        <p:spPr>
          <a:xfrm>
            <a:off x="899159" y="2026920"/>
            <a:ext cx="3633973" cy="3901758"/>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000"/>
              <a:buFont typeface="Arial"/>
              <a:buChar char="•"/>
            </a:pPr>
            <a:r>
              <a:rPr lang="ja-JP">
                <a:latin typeface="Meiryo UI" panose="020B0604030504040204" pitchFamily="50" charset="-128"/>
                <a:ea typeface="Meiryo UI" panose="020B0604030504040204" pitchFamily="50" charset="-128"/>
              </a:rPr>
              <a:t>赤いセルにカーソル</a:t>
            </a:r>
            <a:endParaRPr>
              <a:latin typeface="Meiryo UI" panose="020B0604030504040204" pitchFamily="50" charset="-128"/>
              <a:ea typeface="Meiryo UI" panose="020B0604030504040204" pitchFamily="50" charset="-128"/>
            </a:endParaRPr>
          </a:p>
          <a:p>
            <a:pPr marL="342900" lvl="0" indent="-342900" algn="l" rtl="0">
              <a:lnSpc>
                <a:spcPct val="100000"/>
              </a:lnSpc>
              <a:spcBef>
                <a:spcPts val="1200"/>
              </a:spcBef>
              <a:spcAft>
                <a:spcPts val="0"/>
              </a:spcAft>
              <a:buClr>
                <a:schemeClr val="dk1"/>
              </a:buClr>
              <a:buSzPts val="2000"/>
              <a:buFont typeface="Arial"/>
              <a:buChar char="•"/>
            </a:pPr>
            <a:r>
              <a:rPr lang="ja-JP">
                <a:latin typeface="Meiryo UI" panose="020B0604030504040204" pitchFamily="50" charset="-128"/>
                <a:ea typeface="Meiryo UI" panose="020B0604030504040204" pitchFamily="50" charset="-128"/>
              </a:rPr>
              <a:t>緑のセルは空白</a:t>
            </a:r>
            <a:endParaRPr>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000"/>
              <a:buNone/>
            </a:pPr>
            <a:endParaRPr>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400"/>
              <a:buNone/>
            </a:pPr>
            <a:r>
              <a:rPr lang="ja-JP" sz="2400" b="1" u="sng">
                <a:latin typeface="Meiryo UI" panose="020B0604030504040204" pitchFamily="50" charset="-128"/>
                <a:ea typeface="Meiryo UI" panose="020B0604030504040204" pitchFamily="50" charset="-128"/>
              </a:rPr>
              <a:t>Ctrl＋矢印キーの挙動</a:t>
            </a:r>
            <a:endParaRPr sz="2400" b="1" u="sng">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000"/>
              <a:buNone/>
            </a:pPr>
            <a:r>
              <a:rPr lang="ja-JP">
                <a:latin typeface="Meiryo UI" panose="020B0604030504040204" pitchFamily="50" charset="-128"/>
                <a:ea typeface="Meiryo UI" panose="020B0604030504040204" pitchFamily="50" charset="-128"/>
              </a:rPr>
              <a:t>押した方向の、</a:t>
            </a:r>
            <a:br>
              <a:rPr lang="ja-JP">
                <a:latin typeface="Meiryo UI" panose="020B0604030504040204" pitchFamily="50" charset="-128"/>
                <a:ea typeface="Meiryo UI" panose="020B0604030504040204" pitchFamily="50" charset="-128"/>
              </a:rPr>
            </a:br>
            <a:r>
              <a:rPr lang="ja-JP" b="1">
                <a:solidFill>
                  <a:schemeClr val="accent2"/>
                </a:solidFill>
                <a:latin typeface="Meiryo UI" panose="020B0604030504040204" pitchFamily="50" charset="-128"/>
                <a:ea typeface="Meiryo UI" panose="020B0604030504040204" pitchFamily="50" charset="-128"/>
              </a:rPr>
              <a:t>最後にデータがあるセルまで移動</a:t>
            </a:r>
            <a:endParaRPr b="1">
              <a:solidFill>
                <a:schemeClr val="accent2"/>
              </a:solidFill>
              <a:latin typeface="Meiryo UI" panose="020B0604030504040204" pitchFamily="50" charset="-128"/>
              <a:ea typeface="Meiryo UI" panose="020B0604030504040204" pitchFamily="50" charset="-128"/>
            </a:endParaRPr>
          </a:p>
        </p:txBody>
      </p:sp>
      <p:pic>
        <p:nvPicPr>
          <p:cNvPr id="660" name="Google Shape;660;p17"/>
          <p:cNvPicPr preferRelativeResize="0">
            <a:picLocks noGrp="1"/>
          </p:cNvPicPr>
          <p:nvPr>
            <p:ph type="body" idx="2"/>
          </p:nvPr>
        </p:nvPicPr>
        <p:blipFill rotWithShape="1">
          <a:blip r:embed="rId3">
            <a:alphaModFix/>
          </a:blip>
          <a:srcRect/>
          <a:stretch/>
        </p:blipFill>
        <p:spPr>
          <a:xfrm>
            <a:off x="4545544" y="2026603"/>
            <a:ext cx="6727715" cy="3902075"/>
          </a:xfrm>
          <a:prstGeom prst="rect">
            <a:avLst/>
          </a:prstGeom>
          <a:noFill/>
          <a:ln>
            <a:noFill/>
          </a:ln>
        </p:spPr>
      </p:pic>
      <p:sp>
        <p:nvSpPr>
          <p:cNvPr id="661" name="Google Shape;661;p17"/>
          <p:cNvSpPr txBox="1">
            <a:spLocks noGrp="1"/>
          </p:cNvSpPr>
          <p:nvPr>
            <p:ph type="sldNum" idx="12"/>
          </p:nvPr>
        </p:nvSpPr>
        <p:spPr>
          <a:xfrm>
            <a:off x="911352" y="6246622"/>
            <a:ext cx="118872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18</a:t>
            </a:fld>
            <a:endParaRPr>
              <a:latin typeface="Meiryo UI" panose="020B0604030504040204" pitchFamily="50" charset="-128"/>
              <a:ea typeface="Meiryo UI" panose="020B0604030504040204" pitchFamily="50" charset="-128"/>
            </a:endParaRPr>
          </a:p>
        </p:txBody>
      </p:sp>
      <p:sp>
        <p:nvSpPr>
          <p:cNvPr id="662" name="Google Shape;662;p17"/>
          <p:cNvSpPr/>
          <p:nvPr/>
        </p:nvSpPr>
        <p:spPr>
          <a:xfrm>
            <a:off x="7554519" y="3092450"/>
            <a:ext cx="2569362" cy="184150"/>
          </a:xfrm>
          <a:prstGeom prst="rightArrow">
            <a:avLst>
              <a:gd name="adj1" fmla="val 50000"/>
              <a:gd name="adj2" fmla="val 50000"/>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663" name="Google Shape;663;p17"/>
          <p:cNvSpPr/>
          <p:nvPr/>
        </p:nvSpPr>
        <p:spPr>
          <a:xfrm rot="5400000">
            <a:off x="5916536" y="4505325"/>
            <a:ext cx="2493798" cy="184150"/>
          </a:xfrm>
          <a:prstGeom prst="rightArrow">
            <a:avLst>
              <a:gd name="adj1" fmla="val 50000"/>
              <a:gd name="adj2" fmla="val 50000"/>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664" name="Google Shape;664;p17"/>
          <p:cNvSpPr/>
          <p:nvPr/>
        </p:nvSpPr>
        <p:spPr>
          <a:xfrm rot="10800000">
            <a:off x="5682511" y="3092450"/>
            <a:ext cx="1089660" cy="184150"/>
          </a:xfrm>
          <a:prstGeom prst="rightArrow">
            <a:avLst>
              <a:gd name="adj1" fmla="val 50000"/>
              <a:gd name="adj2" fmla="val 50000"/>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665" name="Google Shape;665;p17"/>
          <p:cNvSpPr/>
          <p:nvPr/>
        </p:nvSpPr>
        <p:spPr>
          <a:xfrm rot="-5400000">
            <a:off x="6682702" y="2481696"/>
            <a:ext cx="961467" cy="167409"/>
          </a:xfrm>
          <a:prstGeom prst="rightArrow">
            <a:avLst>
              <a:gd name="adj1" fmla="val 50000"/>
              <a:gd name="adj2" fmla="val 50000"/>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666" name="Google Shape;666;p17"/>
          <p:cNvSpPr/>
          <p:nvPr/>
        </p:nvSpPr>
        <p:spPr>
          <a:xfrm>
            <a:off x="7554519" y="1534161"/>
            <a:ext cx="1119581" cy="34512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37960" y="155869"/>
                </a:ln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Ctrl＋↑</a:t>
            </a:r>
            <a:endParaRPr>
              <a:latin typeface="Meiryo UI" panose="020B0604030504040204" pitchFamily="50" charset="-128"/>
              <a:ea typeface="Meiryo UI" panose="020B0604030504040204" pitchFamily="50" charset="-128"/>
            </a:endParaRPr>
          </a:p>
        </p:txBody>
      </p:sp>
      <p:sp>
        <p:nvSpPr>
          <p:cNvPr id="667" name="Google Shape;667;p17"/>
          <p:cNvSpPr/>
          <p:nvPr/>
        </p:nvSpPr>
        <p:spPr>
          <a:xfrm>
            <a:off x="10285019" y="2592666"/>
            <a:ext cx="1119581" cy="34512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37960" y="155869"/>
                </a:ln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Ctrl＋→</a:t>
            </a:r>
            <a:endParaRPr>
              <a:latin typeface="Meiryo UI" panose="020B0604030504040204" pitchFamily="50" charset="-128"/>
              <a:ea typeface="Meiryo UI" panose="020B0604030504040204" pitchFamily="50" charset="-128"/>
            </a:endParaRPr>
          </a:p>
        </p:txBody>
      </p:sp>
      <p:sp>
        <p:nvSpPr>
          <p:cNvPr id="668" name="Google Shape;668;p17"/>
          <p:cNvSpPr/>
          <p:nvPr/>
        </p:nvSpPr>
        <p:spPr>
          <a:xfrm>
            <a:off x="8248931" y="5846522"/>
            <a:ext cx="1119581" cy="34512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107382" y="-42842"/>
                </a:ln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Ctrl＋↓</a:t>
            </a:r>
            <a:endParaRPr>
              <a:latin typeface="Meiryo UI" panose="020B0604030504040204" pitchFamily="50" charset="-128"/>
              <a:ea typeface="Meiryo UI" panose="020B0604030504040204" pitchFamily="50" charset="-128"/>
            </a:endParaRPr>
          </a:p>
        </p:txBody>
      </p:sp>
      <p:sp>
        <p:nvSpPr>
          <p:cNvPr id="669" name="Google Shape;669;p17"/>
          <p:cNvSpPr/>
          <p:nvPr/>
        </p:nvSpPr>
        <p:spPr>
          <a:xfrm>
            <a:off x="5107760" y="3805079"/>
            <a:ext cx="1119581" cy="34512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5027" y="-162965"/>
                </a:lnTo>
                <a:lnTo>
                  <a:pt x="46436" y="-219475"/>
                </a:ln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Ctrl＋←</a:t>
            </a:r>
            <a:endParaRPr>
              <a:latin typeface="Meiryo UI" panose="020B0604030504040204" pitchFamily="50" charset="-128"/>
              <a:ea typeface="Meiryo UI" panose="020B0604030504040204" pitchFamily="50"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18"/>
          <p:cNvPicPr preferRelativeResize="0">
            <a:picLocks noGrp="1"/>
          </p:cNvPicPr>
          <p:nvPr>
            <p:ph type="body" idx="2"/>
          </p:nvPr>
        </p:nvPicPr>
        <p:blipFill rotWithShape="1">
          <a:blip r:embed="rId3">
            <a:alphaModFix/>
          </a:blip>
          <a:srcRect/>
          <a:stretch/>
        </p:blipFill>
        <p:spPr>
          <a:xfrm>
            <a:off x="4545544" y="2026603"/>
            <a:ext cx="6727715" cy="3902075"/>
          </a:xfrm>
          <a:prstGeom prst="rect">
            <a:avLst/>
          </a:prstGeom>
          <a:noFill/>
          <a:ln>
            <a:noFill/>
          </a:ln>
        </p:spPr>
      </p:pic>
      <p:sp>
        <p:nvSpPr>
          <p:cNvPr id="675" name="Google Shape;675;p18"/>
          <p:cNvSpPr txBox="1">
            <a:spLocks noGrp="1"/>
          </p:cNvSpPr>
          <p:nvPr>
            <p:ph type="title"/>
          </p:nvPr>
        </p:nvSpPr>
        <p:spPr>
          <a:xfrm>
            <a:off x="899147" y="137150"/>
            <a:ext cx="7955700" cy="1249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ショートカット機能　ー　移動関係②</a:t>
            </a:r>
            <a:endParaRPr>
              <a:latin typeface="Meiryo UI" panose="020B0604030504040204" pitchFamily="50" charset="-128"/>
              <a:ea typeface="Meiryo UI" panose="020B0604030504040204" pitchFamily="50" charset="-128"/>
            </a:endParaRPr>
          </a:p>
        </p:txBody>
      </p:sp>
      <p:sp>
        <p:nvSpPr>
          <p:cNvPr id="676" name="Google Shape;676;p18"/>
          <p:cNvSpPr txBox="1">
            <a:spLocks noGrp="1"/>
          </p:cNvSpPr>
          <p:nvPr>
            <p:ph type="body" idx="1"/>
          </p:nvPr>
        </p:nvSpPr>
        <p:spPr>
          <a:xfrm>
            <a:off x="939800" y="2026920"/>
            <a:ext cx="3605744" cy="390175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ja-JP" sz="2400" b="1" u="sng" dirty="0">
                <a:latin typeface="Meiryo UI" panose="020B0604030504040204" pitchFamily="50" charset="-128"/>
                <a:ea typeface="Meiryo UI" panose="020B0604030504040204" pitchFamily="50" charset="-128"/>
              </a:rPr>
              <a:t>Home単体</a:t>
            </a:r>
            <a:br>
              <a:rPr lang="ja-JP" sz="2400" b="1" dirty="0">
                <a:latin typeface="Meiryo UI" panose="020B0604030504040204" pitchFamily="50" charset="-128"/>
                <a:ea typeface="Meiryo UI" panose="020B0604030504040204" pitchFamily="50" charset="-128"/>
              </a:rPr>
            </a:br>
            <a:r>
              <a:rPr lang="ja-JP" sz="2400" b="1" dirty="0">
                <a:latin typeface="Meiryo UI" panose="020B0604030504040204" pitchFamily="50" charset="-128"/>
                <a:ea typeface="Meiryo UI" panose="020B0604030504040204" pitchFamily="50" charset="-128"/>
              </a:rPr>
              <a:t>　</a:t>
            </a:r>
            <a:r>
              <a:rPr lang="ja-JP" sz="2400" dirty="0">
                <a:latin typeface="Meiryo UI" panose="020B0604030504040204" pitchFamily="50" charset="-128"/>
                <a:ea typeface="Meiryo UI" panose="020B0604030504040204" pitchFamily="50" charset="-128"/>
              </a:rPr>
              <a:t>同一行のA列まで移動</a:t>
            </a:r>
            <a:endParaRPr sz="2400" dirty="0">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400"/>
              <a:buNone/>
            </a:pPr>
            <a:r>
              <a:rPr lang="ja-JP" sz="2400" b="1" u="sng" dirty="0">
                <a:latin typeface="Meiryo UI" panose="020B0604030504040204" pitchFamily="50" charset="-128"/>
                <a:ea typeface="Meiryo UI" panose="020B0604030504040204" pitchFamily="50" charset="-128"/>
              </a:rPr>
              <a:t>Ctrl ＋ Home</a:t>
            </a:r>
            <a:br>
              <a:rPr lang="ja-JP" sz="2400" b="1" dirty="0">
                <a:latin typeface="Meiryo UI" panose="020B0604030504040204" pitchFamily="50" charset="-128"/>
                <a:ea typeface="Meiryo UI" panose="020B0604030504040204" pitchFamily="50" charset="-128"/>
              </a:rPr>
            </a:br>
            <a:r>
              <a:rPr lang="ja-JP" sz="2400" b="1" dirty="0">
                <a:latin typeface="Meiryo UI" panose="020B0604030504040204" pitchFamily="50" charset="-128"/>
                <a:ea typeface="Meiryo UI" panose="020B0604030504040204" pitchFamily="50" charset="-128"/>
              </a:rPr>
              <a:t>　</a:t>
            </a:r>
            <a:r>
              <a:rPr lang="ja-JP" sz="2400" dirty="0">
                <a:latin typeface="Meiryo UI" panose="020B0604030504040204" pitchFamily="50" charset="-128"/>
                <a:ea typeface="Meiryo UI" panose="020B0604030504040204" pitchFamily="50" charset="-128"/>
              </a:rPr>
              <a:t>A1セルに移動</a:t>
            </a:r>
            <a:endParaRPr sz="2400" dirty="0">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400"/>
              <a:buNone/>
            </a:pPr>
            <a:r>
              <a:rPr lang="ja-JP" sz="2400" b="1" u="sng" dirty="0">
                <a:latin typeface="Meiryo UI" panose="020B0604030504040204" pitchFamily="50" charset="-128"/>
                <a:ea typeface="Meiryo UI" panose="020B0604030504040204" pitchFamily="50" charset="-128"/>
              </a:rPr>
              <a:t>Ctrl ＋ End</a:t>
            </a:r>
            <a:br>
              <a:rPr lang="ja-JP" sz="2200" dirty="0">
                <a:latin typeface="Meiryo UI" panose="020B0604030504040204" pitchFamily="50" charset="-128"/>
                <a:ea typeface="Meiryo UI" panose="020B0604030504040204" pitchFamily="50" charset="-128"/>
              </a:rPr>
            </a:br>
            <a:r>
              <a:rPr lang="ja-JP" sz="2200" dirty="0">
                <a:latin typeface="Meiryo UI" panose="020B0604030504040204" pitchFamily="50" charset="-128"/>
                <a:ea typeface="Meiryo UI" panose="020B0604030504040204" pitchFamily="50" charset="-128"/>
              </a:rPr>
              <a:t>　書式設定orデータがある</a:t>
            </a:r>
            <a:br>
              <a:rPr lang="ja-JP" sz="2200" dirty="0">
                <a:latin typeface="Meiryo UI" panose="020B0604030504040204" pitchFamily="50" charset="-128"/>
                <a:ea typeface="Meiryo UI" panose="020B0604030504040204" pitchFamily="50" charset="-128"/>
              </a:rPr>
            </a:br>
            <a:r>
              <a:rPr lang="ja-JP" sz="2200" dirty="0">
                <a:latin typeface="Meiryo UI" panose="020B0604030504040204" pitchFamily="50" charset="-128"/>
                <a:ea typeface="Meiryo UI" panose="020B0604030504040204" pitchFamily="50" charset="-128"/>
              </a:rPr>
              <a:t>　一番右下セルに固定移動</a:t>
            </a:r>
            <a:endParaRPr sz="2200" dirty="0">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200"/>
              <a:buNone/>
            </a:pPr>
            <a:r>
              <a:rPr lang="ja-JP" sz="2200" dirty="0">
                <a:latin typeface="Meiryo UI" panose="020B0604030504040204" pitchFamily="50" charset="-128"/>
                <a:ea typeface="Meiryo UI" panose="020B0604030504040204" pitchFamily="50" charset="-128"/>
              </a:rPr>
              <a:t>※End単体は使いません</a:t>
            </a:r>
            <a:endParaRPr sz="2400" dirty="0">
              <a:latin typeface="Meiryo UI" panose="020B0604030504040204" pitchFamily="50" charset="-128"/>
              <a:ea typeface="Meiryo UI" panose="020B0604030504040204" pitchFamily="50" charset="-128"/>
            </a:endParaRPr>
          </a:p>
        </p:txBody>
      </p:sp>
      <p:sp>
        <p:nvSpPr>
          <p:cNvPr id="677" name="Google Shape;677;p18"/>
          <p:cNvSpPr txBox="1">
            <a:spLocks noGrp="1"/>
          </p:cNvSpPr>
          <p:nvPr>
            <p:ph type="sldNum" idx="12"/>
          </p:nvPr>
        </p:nvSpPr>
        <p:spPr>
          <a:xfrm>
            <a:off x="911352" y="6246622"/>
            <a:ext cx="118872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19</a:t>
            </a:fld>
            <a:endParaRPr>
              <a:latin typeface="Meiryo UI" panose="020B0604030504040204" pitchFamily="50" charset="-128"/>
              <a:ea typeface="Meiryo UI" panose="020B0604030504040204" pitchFamily="50" charset="-128"/>
            </a:endParaRPr>
          </a:p>
        </p:txBody>
      </p:sp>
      <p:sp>
        <p:nvSpPr>
          <p:cNvPr id="678" name="Google Shape;678;p18"/>
          <p:cNvSpPr/>
          <p:nvPr/>
        </p:nvSpPr>
        <p:spPr>
          <a:xfrm rot="10800000">
            <a:off x="5147841" y="3175477"/>
            <a:ext cx="1930400" cy="184150"/>
          </a:xfrm>
          <a:prstGeom prst="rightArrow">
            <a:avLst>
              <a:gd name="adj1" fmla="val 50000"/>
              <a:gd name="adj2" fmla="val 50000"/>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679" name="Google Shape;679;p18"/>
          <p:cNvSpPr/>
          <p:nvPr/>
        </p:nvSpPr>
        <p:spPr>
          <a:xfrm rot="-9238593">
            <a:off x="5111693" y="2641649"/>
            <a:ext cx="2267089" cy="167409"/>
          </a:xfrm>
          <a:prstGeom prst="rightArrow">
            <a:avLst>
              <a:gd name="adj1" fmla="val 50000"/>
              <a:gd name="adj2" fmla="val 50000"/>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680" name="Google Shape;680;p18"/>
          <p:cNvSpPr/>
          <p:nvPr/>
        </p:nvSpPr>
        <p:spPr>
          <a:xfrm>
            <a:off x="7821219" y="1617188"/>
            <a:ext cx="1678381" cy="34512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164174" y="279512"/>
                </a:ln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Ctrl ＋Home</a:t>
            </a:r>
            <a:endParaRPr>
              <a:latin typeface="Meiryo UI" panose="020B0604030504040204" pitchFamily="50" charset="-128"/>
              <a:ea typeface="Meiryo UI" panose="020B0604030504040204" pitchFamily="50" charset="-128"/>
            </a:endParaRPr>
          </a:p>
        </p:txBody>
      </p:sp>
      <p:sp>
        <p:nvSpPr>
          <p:cNvPr id="681" name="Google Shape;681;p18"/>
          <p:cNvSpPr/>
          <p:nvPr/>
        </p:nvSpPr>
        <p:spPr>
          <a:xfrm>
            <a:off x="4419420" y="3937982"/>
            <a:ext cx="962840" cy="34512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5027" y="-162965"/>
                </a:lnTo>
                <a:lnTo>
                  <a:pt x="86006" y="-228307"/>
                </a:ln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Home</a:t>
            </a:r>
            <a:endParaRPr sz="1800" b="1">
              <a:solidFill>
                <a:schemeClr val="lt1"/>
              </a:solidFill>
              <a:latin typeface="Meiryo UI" panose="020B0604030504040204" pitchFamily="50" charset="-128"/>
              <a:ea typeface="Meiryo UI" panose="020B0604030504040204" pitchFamily="50" charset="-128"/>
              <a:sym typeface="Arial"/>
            </a:endParaRPr>
          </a:p>
        </p:txBody>
      </p:sp>
      <p:sp>
        <p:nvSpPr>
          <p:cNvPr id="682" name="Google Shape;682;p18"/>
          <p:cNvSpPr/>
          <p:nvPr/>
        </p:nvSpPr>
        <p:spPr>
          <a:xfrm>
            <a:off x="5192325" y="1593526"/>
            <a:ext cx="1188600" cy="3651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2565" y="186780"/>
                </a:lnTo>
              </a:path>
            </a:pathLst>
          </a:custGeom>
          <a:gradFill>
            <a:gsLst>
              <a:gs pos="0">
                <a:srgbClr val="F56365"/>
              </a:gs>
              <a:gs pos="50000">
                <a:srgbClr val="FA4043"/>
              </a:gs>
              <a:gs pos="100000">
                <a:srgbClr val="E32E32"/>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A1セル</a:t>
            </a:r>
            <a:endParaRPr>
              <a:latin typeface="Meiryo UI" panose="020B0604030504040204" pitchFamily="50" charset="-128"/>
              <a:ea typeface="Meiryo UI" panose="020B0604030504040204" pitchFamily="50" charset="-128"/>
            </a:endParaRPr>
          </a:p>
        </p:txBody>
      </p:sp>
      <p:sp>
        <p:nvSpPr>
          <p:cNvPr id="683" name="Google Shape;683;p18"/>
          <p:cNvSpPr/>
          <p:nvPr/>
        </p:nvSpPr>
        <p:spPr>
          <a:xfrm rot="2175203">
            <a:off x="6985268" y="4394130"/>
            <a:ext cx="4137986" cy="167409"/>
          </a:xfrm>
          <a:prstGeom prst="rightArrow">
            <a:avLst>
              <a:gd name="adj1" fmla="val 50000"/>
              <a:gd name="adj2" fmla="val 50000"/>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684" name="Google Shape;684;p18"/>
          <p:cNvSpPr/>
          <p:nvPr/>
        </p:nvSpPr>
        <p:spPr>
          <a:xfrm>
            <a:off x="9678467" y="6084062"/>
            <a:ext cx="1472133" cy="34512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5424" y="-114391"/>
                </a:lnTo>
                <a:lnTo>
                  <a:pt x="48302" y="-117912"/>
                </a:ln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Ctrl ＋End</a:t>
            </a:r>
            <a:endParaRPr>
              <a:latin typeface="Meiryo UI" panose="020B0604030504040204" pitchFamily="50" charset="-128"/>
              <a:ea typeface="Meiryo UI" panose="020B0604030504040204" pitchFamily="50"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Arial"/>
                <a:ea typeface="Arial"/>
                <a:cs typeface="Arial"/>
                <a:sym typeface="Arial"/>
              </a:rPr>
              <a:t>目次 </a:t>
            </a:r>
            <a:endParaRPr/>
          </a:p>
        </p:txBody>
      </p:sp>
      <p:sp>
        <p:nvSpPr>
          <p:cNvPr id="450" name="Google Shape;450;p2"/>
          <p:cNvSpPr txBox="1">
            <a:spLocks noGrp="1"/>
          </p:cNvSpPr>
          <p:nvPr>
            <p:ph type="body" idx="1"/>
          </p:nvPr>
        </p:nvSpPr>
        <p:spPr>
          <a:xfrm>
            <a:off x="865631" y="2072640"/>
            <a:ext cx="8324089" cy="395986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28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概要</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600"/>
              </a:spcBef>
              <a:spcAft>
                <a:spcPts val="0"/>
              </a:spcAft>
              <a:buClr>
                <a:schemeClr val="dk1"/>
              </a:buClr>
              <a:buSzPts val="28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オフィスソフト</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00000"/>
              </a:lnSpc>
              <a:spcBef>
                <a:spcPts val="600"/>
              </a:spcBef>
              <a:spcAft>
                <a:spcPts val="0"/>
              </a:spcAft>
              <a:buClr>
                <a:schemeClr val="dk1"/>
              </a:buClr>
              <a:buSzPts val="28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Excel編</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00000"/>
              </a:lnSpc>
              <a:spcBef>
                <a:spcPts val="600"/>
              </a:spcBef>
              <a:spcAft>
                <a:spcPts val="0"/>
              </a:spcAft>
              <a:buClr>
                <a:schemeClr val="dk1"/>
              </a:buClr>
              <a:buSzPts val="28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Word編</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600"/>
              </a:spcBef>
              <a:spcAft>
                <a:spcPts val="0"/>
              </a:spcAft>
              <a:buClr>
                <a:schemeClr val="dk1"/>
              </a:buClr>
              <a:buSzPts val="2800"/>
              <a:buFont typeface="Arial"/>
              <a:buChar char="•"/>
            </a:pPr>
            <a:r>
              <a:rPr lang="ja-JP" altLang="en-US" sz="2400" b="0" i="0" u="none" strike="noStrike" cap="none" dirty="0">
                <a:solidFill>
                  <a:schemeClr val="dk1"/>
                </a:solidFill>
                <a:latin typeface="Meiryo UI" panose="020B0604030504040204" pitchFamily="50" charset="-128"/>
                <a:ea typeface="Meiryo UI" panose="020B0604030504040204" pitchFamily="50" charset="-128"/>
                <a:sym typeface="Arial"/>
              </a:rPr>
              <a:t>おまけ</a:t>
            </a:r>
            <a:endParaRPr lang="en-US" altLang="ja-JP"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685800" lvl="1" indent="-228600">
              <a:lnSpc>
                <a:spcPct val="100000"/>
              </a:lnSpc>
              <a:spcBef>
                <a:spcPts val="600"/>
              </a:spcBef>
              <a:buSzPts val="2800"/>
            </a:pPr>
            <a:r>
              <a:rPr lang="ja-JP" altLang="en-US" sz="2400" dirty="0">
                <a:latin typeface="Meiryo UI" panose="020B0604030504040204" pitchFamily="50" charset="-128"/>
                <a:ea typeface="Meiryo UI" panose="020B0604030504040204" pitchFamily="50" charset="-128"/>
              </a:rPr>
              <a:t>文章の書き方</a:t>
            </a:r>
            <a:endParaRPr lang="en-US" altLang="ja-JP" sz="2400" dirty="0">
              <a:latin typeface="Meiryo UI" panose="020B0604030504040204" pitchFamily="50" charset="-128"/>
              <a:ea typeface="Meiryo UI" panose="020B0604030504040204" pitchFamily="50" charset="-128"/>
            </a:endParaRPr>
          </a:p>
          <a:p>
            <a:pPr marL="685800" lvl="1" indent="-228600">
              <a:lnSpc>
                <a:spcPct val="100000"/>
              </a:lnSpc>
              <a:spcBef>
                <a:spcPts val="600"/>
              </a:spcBef>
              <a:buSzPts val="2800"/>
            </a:pPr>
            <a:r>
              <a:rPr lang="ja-JP" altLang="en-US" sz="2400" b="0" i="0" u="none" strike="noStrike" cap="none" dirty="0">
                <a:solidFill>
                  <a:schemeClr val="dk1"/>
                </a:solidFill>
                <a:latin typeface="Meiryo UI" panose="020B0604030504040204" pitchFamily="50" charset="-128"/>
                <a:ea typeface="Meiryo UI" panose="020B0604030504040204" pitchFamily="50" charset="-128"/>
                <a:sym typeface="Arial"/>
              </a:rPr>
              <a:t>色の使い方</a:t>
            </a:r>
            <a:endParaRPr lang="en-US" altLang="ja-JP"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600"/>
              </a:spcBef>
              <a:spcAft>
                <a:spcPts val="0"/>
              </a:spcAft>
              <a:buClr>
                <a:schemeClr val="dk1"/>
              </a:buClr>
              <a:buSzPts val="28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WINDOWS機能</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600"/>
              </a:spcBef>
              <a:spcAft>
                <a:spcPts val="0"/>
              </a:spcAft>
              <a:buClr>
                <a:schemeClr val="dk1"/>
              </a:buClr>
              <a:buSzPts val="28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最後に</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p:txBody>
      </p:sp>
      <p:sp>
        <p:nvSpPr>
          <p:cNvPr id="451" name="Google Shape;451;p2"/>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i="0" u="none" strike="noStrike" cap="none">
                <a:solidFill>
                  <a:schemeClr val="dk1"/>
                </a:solidFill>
                <a:latin typeface="Arial"/>
                <a:ea typeface="Arial"/>
                <a:cs typeface="Arial"/>
                <a:sym typeface="Arial"/>
              </a:rPr>
              <a:t>2</a:t>
            </a:fld>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9"/>
          <p:cNvSpPr txBox="1">
            <a:spLocks noGrp="1"/>
          </p:cNvSpPr>
          <p:nvPr>
            <p:ph type="title"/>
          </p:nvPr>
        </p:nvSpPr>
        <p:spPr>
          <a:xfrm>
            <a:off x="899160" y="137160"/>
            <a:ext cx="6172200" cy="12496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ショートカット機能　ー　移動関係③</a:t>
            </a:r>
            <a:endParaRPr>
              <a:latin typeface="Meiryo UI" panose="020B0604030504040204" pitchFamily="50" charset="-128"/>
              <a:ea typeface="Meiryo UI" panose="020B0604030504040204" pitchFamily="50" charset="-128"/>
            </a:endParaRPr>
          </a:p>
        </p:txBody>
      </p:sp>
      <p:sp>
        <p:nvSpPr>
          <p:cNvPr id="690" name="Google Shape;690;p19"/>
          <p:cNvSpPr txBox="1">
            <a:spLocks noGrp="1"/>
          </p:cNvSpPr>
          <p:nvPr>
            <p:ph type="body" idx="1"/>
          </p:nvPr>
        </p:nvSpPr>
        <p:spPr>
          <a:xfrm>
            <a:off x="939800" y="2026925"/>
            <a:ext cx="4173600" cy="3901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ja-JP" sz="2400" b="1" u="sng" dirty="0">
                <a:latin typeface="Meiryo UI" panose="020B0604030504040204" pitchFamily="50" charset="-128"/>
                <a:ea typeface="Meiryo UI" panose="020B0604030504040204" pitchFamily="50" charset="-128"/>
              </a:rPr>
              <a:t>Ctrl＋Page Up/Down</a:t>
            </a:r>
            <a:endParaRPr u="sng" dirty="0">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400"/>
              <a:buNone/>
            </a:pPr>
            <a:r>
              <a:rPr lang="ja-JP" sz="2400" dirty="0">
                <a:latin typeface="Meiryo UI" panose="020B0604030504040204" pitchFamily="50" charset="-128"/>
                <a:ea typeface="Meiryo UI" panose="020B0604030504040204" pitchFamily="50" charset="-128"/>
              </a:rPr>
              <a:t>→シートの移動</a:t>
            </a:r>
            <a:endParaRPr sz="2400" dirty="0">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400"/>
              <a:buNone/>
            </a:pPr>
            <a:endParaRPr sz="2400" b="1" dirty="0">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400"/>
              <a:buNone/>
            </a:pPr>
            <a:r>
              <a:rPr lang="ja-JP" sz="2400" b="1" u="sng" dirty="0">
                <a:latin typeface="Meiryo UI" panose="020B0604030504040204" pitchFamily="50" charset="-128"/>
                <a:ea typeface="Meiryo UI" panose="020B0604030504040204" pitchFamily="50" charset="-128"/>
              </a:rPr>
              <a:t>Page Up/Down単体</a:t>
            </a:r>
            <a:endParaRPr sz="2400" b="1" u="sng" dirty="0">
              <a:latin typeface="Meiryo UI" panose="020B0604030504040204" pitchFamily="50" charset="-128"/>
              <a:ea typeface="Meiryo UI" panose="020B0604030504040204" pitchFamily="50" charset="-128"/>
            </a:endParaRPr>
          </a:p>
          <a:p>
            <a:pPr marL="0" lvl="0" indent="0" algn="l" rtl="0">
              <a:lnSpc>
                <a:spcPct val="100000"/>
              </a:lnSpc>
              <a:spcBef>
                <a:spcPts val="1200"/>
              </a:spcBef>
              <a:spcAft>
                <a:spcPts val="0"/>
              </a:spcAft>
              <a:buClr>
                <a:schemeClr val="dk1"/>
              </a:buClr>
              <a:buSzPts val="2400"/>
              <a:buNone/>
            </a:pPr>
            <a:r>
              <a:rPr lang="ja-JP" sz="2400" dirty="0">
                <a:latin typeface="Meiryo UI" panose="020B0604030504040204" pitchFamily="50" charset="-128"/>
                <a:ea typeface="Meiryo UI" panose="020B0604030504040204" pitchFamily="50" charset="-128"/>
              </a:rPr>
              <a:t>→画面に表示されている</a:t>
            </a:r>
            <a:br>
              <a:rPr lang="ja-JP" sz="2400" dirty="0">
                <a:latin typeface="Meiryo UI" panose="020B0604030504040204" pitchFamily="50" charset="-128"/>
                <a:ea typeface="Meiryo UI" panose="020B0604030504040204" pitchFamily="50" charset="-128"/>
              </a:rPr>
            </a:br>
            <a:r>
              <a:rPr lang="ja-JP" sz="2400" dirty="0">
                <a:latin typeface="Meiryo UI" panose="020B0604030504040204" pitchFamily="50" charset="-128"/>
                <a:ea typeface="Meiryo UI" panose="020B0604030504040204" pitchFamily="50" charset="-128"/>
              </a:rPr>
              <a:t>　上下のセル数を１ページ</a:t>
            </a:r>
            <a:br>
              <a:rPr lang="ja-JP" sz="2400" dirty="0">
                <a:latin typeface="Meiryo UI" panose="020B0604030504040204" pitchFamily="50" charset="-128"/>
                <a:ea typeface="Meiryo UI" panose="020B0604030504040204" pitchFamily="50" charset="-128"/>
              </a:rPr>
            </a:br>
            <a:r>
              <a:rPr lang="ja-JP" sz="2400" dirty="0">
                <a:latin typeface="Meiryo UI" panose="020B0604030504040204" pitchFamily="50" charset="-128"/>
                <a:ea typeface="Meiryo UI" panose="020B0604030504040204" pitchFamily="50" charset="-128"/>
              </a:rPr>
              <a:t>　としてスクロール</a:t>
            </a:r>
            <a:br>
              <a:rPr lang="ja-JP" sz="2400" dirty="0">
                <a:latin typeface="Meiryo UI" panose="020B0604030504040204" pitchFamily="50" charset="-128"/>
                <a:ea typeface="Meiryo UI" panose="020B0604030504040204" pitchFamily="50" charset="-128"/>
              </a:rPr>
            </a:br>
            <a:r>
              <a:rPr lang="ja-JP" sz="2400" dirty="0">
                <a:latin typeface="Meiryo UI" panose="020B0604030504040204" pitchFamily="50" charset="-128"/>
                <a:ea typeface="Meiryo UI" panose="020B0604030504040204" pitchFamily="50" charset="-128"/>
              </a:rPr>
              <a:t>　</a:t>
            </a:r>
            <a:r>
              <a:rPr lang="ja-JP" sz="2400" b="1" dirty="0">
                <a:solidFill>
                  <a:schemeClr val="accent2"/>
                </a:solidFill>
                <a:latin typeface="Meiryo UI" panose="020B0604030504040204" pitchFamily="50" charset="-128"/>
                <a:ea typeface="Meiryo UI" panose="020B0604030504040204" pitchFamily="50" charset="-128"/>
              </a:rPr>
              <a:t>※押せばわかる</a:t>
            </a:r>
            <a:endParaRPr sz="2400" b="1" dirty="0">
              <a:solidFill>
                <a:schemeClr val="accent2"/>
              </a:solidFill>
              <a:latin typeface="Meiryo UI" panose="020B0604030504040204" pitchFamily="50" charset="-128"/>
              <a:ea typeface="Meiryo UI" panose="020B0604030504040204" pitchFamily="50" charset="-128"/>
            </a:endParaRPr>
          </a:p>
        </p:txBody>
      </p:sp>
      <p:sp>
        <p:nvSpPr>
          <p:cNvPr id="691" name="Google Shape;691;p19"/>
          <p:cNvSpPr txBox="1">
            <a:spLocks noGrp="1"/>
          </p:cNvSpPr>
          <p:nvPr>
            <p:ph type="sldNum" idx="12"/>
          </p:nvPr>
        </p:nvSpPr>
        <p:spPr>
          <a:xfrm>
            <a:off x="911352" y="6246622"/>
            <a:ext cx="118872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20</a:t>
            </a:fld>
            <a:endParaRPr>
              <a:latin typeface="Meiryo UI" panose="020B0604030504040204" pitchFamily="50" charset="-128"/>
              <a:ea typeface="Meiryo UI" panose="020B0604030504040204" pitchFamily="50" charset="-128"/>
            </a:endParaRPr>
          </a:p>
        </p:txBody>
      </p:sp>
      <p:sp>
        <p:nvSpPr>
          <p:cNvPr id="692" name="Google Shape;692;p19"/>
          <p:cNvSpPr/>
          <p:nvPr/>
        </p:nvSpPr>
        <p:spPr>
          <a:xfrm>
            <a:off x="9129319" y="2262426"/>
            <a:ext cx="2402281" cy="41727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8045" y="191094"/>
                </a:ln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Ctrl + Page Down</a:t>
            </a:r>
            <a:endParaRPr sz="1800" b="1">
              <a:solidFill>
                <a:schemeClr val="lt1"/>
              </a:solidFill>
              <a:latin typeface="Meiryo UI" panose="020B0604030504040204" pitchFamily="50" charset="-128"/>
              <a:ea typeface="Meiryo UI" panose="020B0604030504040204" pitchFamily="50" charset="-128"/>
              <a:sym typeface="Arial"/>
            </a:endParaRPr>
          </a:p>
        </p:txBody>
      </p:sp>
      <p:pic>
        <p:nvPicPr>
          <p:cNvPr id="693" name="Google Shape;693;p19"/>
          <p:cNvPicPr preferRelativeResize="0"/>
          <p:nvPr/>
        </p:nvPicPr>
        <p:blipFill rotWithShape="1">
          <a:blip r:embed="rId3">
            <a:alphaModFix/>
          </a:blip>
          <a:srcRect/>
          <a:stretch/>
        </p:blipFill>
        <p:spPr>
          <a:xfrm>
            <a:off x="4545544" y="2880836"/>
            <a:ext cx="5687956" cy="1096963"/>
          </a:xfrm>
          <a:prstGeom prst="rect">
            <a:avLst/>
          </a:prstGeom>
          <a:noFill/>
          <a:ln>
            <a:noFill/>
          </a:ln>
        </p:spPr>
      </p:pic>
      <p:sp>
        <p:nvSpPr>
          <p:cNvPr id="694" name="Google Shape;694;p19"/>
          <p:cNvSpPr/>
          <p:nvPr/>
        </p:nvSpPr>
        <p:spPr>
          <a:xfrm>
            <a:off x="7454900" y="2997200"/>
            <a:ext cx="990600" cy="647700"/>
          </a:xfrm>
          <a:prstGeom prst="uturnArrow">
            <a:avLst>
              <a:gd name="adj1" fmla="val 25000"/>
              <a:gd name="adj2" fmla="val 25000"/>
              <a:gd name="adj3" fmla="val 25000"/>
              <a:gd name="adj4" fmla="val 43750"/>
              <a:gd name="adj5" fmla="val 75000"/>
            </a:avLst>
          </a:prstGeom>
          <a:solidFill>
            <a:schemeClr val="accent1"/>
          </a:solidFill>
          <a:ln w="1270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eiryo UI" panose="020B0604030504040204" pitchFamily="50" charset="-128"/>
              <a:ea typeface="Meiryo UI" panose="020B0604030504040204" pitchFamily="50" charset="-128"/>
              <a:sym typeface="Arial"/>
            </a:endParaRPr>
          </a:p>
        </p:txBody>
      </p:sp>
      <p:sp>
        <p:nvSpPr>
          <p:cNvPr id="695" name="Google Shape;695;p19"/>
          <p:cNvSpPr/>
          <p:nvPr/>
        </p:nvSpPr>
        <p:spPr>
          <a:xfrm rot="10800000">
            <a:off x="6342131" y="3855086"/>
            <a:ext cx="990600" cy="647700"/>
          </a:xfrm>
          <a:prstGeom prst="uturnArrow">
            <a:avLst>
              <a:gd name="adj1" fmla="val 25000"/>
              <a:gd name="adj2" fmla="val 25000"/>
              <a:gd name="adj3" fmla="val 25000"/>
              <a:gd name="adj4" fmla="val 43750"/>
              <a:gd name="adj5" fmla="val 75000"/>
            </a:avLst>
          </a:prstGeom>
          <a:solidFill>
            <a:schemeClr val="accent1"/>
          </a:solidFill>
          <a:ln w="1270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eiryo UI" panose="020B0604030504040204" pitchFamily="50" charset="-128"/>
              <a:ea typeface="Meiryo UI" panose="020B0604030504040204" pitchFamily="50" charset="-128"/>
              <a:sym typeface="Arial"/>
            </a:endParaRPr>
          </a:p>
        </p:txBody>
      </p:sp>
      <p:sp>
        <p:nvSpPr>
          <p:cNvPr id="696" name="Google Shape;696;p19"/>
          <p:cNvSpPr/>
          <p:nvPr/>
        </p:nvSpPr>
        <p:spPr>
          <a:xfrm>
            <a:off x="5433619" y="4831715"/>
            <a:ext cx="2122881" cy="41727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42460" y="-287356"/>
                </a:ln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Ctrl + Page Up</a:t>
            </a:r>
            <a:endParaRPr sz="1800" b="1">
              <a:solidFill>
                <a:schemeClr val="lt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20"/>
          <p:cNvSpPr txBox="1">
            <a:spLocks noGrp="1"/>
          </p:cNvSpPr>
          <p:nvPr>
            <p:ph type="title"/>
          </p:nvPr>
        </p:nvSpPr>
        <p:spPr>
          <a:xfrm>
            <a:off x="893076" y="72525"/>
            <a:ext cx="10926900" cy="1326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dirty="0">
                <a:latin typeface="Meiryo UI" panose="020B0604030504040204" pitchFamily="50" charset="-128"/>
                <a:ea typeface="Meiryo UI" panose="020B0604030504040204" pitchFamily="50" charset="-128"/>
              </a:rPr>
              <a:t>ショートカット機能　ー　挿入/削除,　行列選択</a:t>
            </a:r>
            <a:endParaRPr dirty="0">
              <a:latin typeface="Meiryo UI" panose="020B0604030504040204" pitchFamily="50" charset="-128"/>
              <a:ea typeface="Meiryo UI" panose="020B0604030504040204" pitchFamily="50" charset="-128"/>
            </a:endParaRPr>
          </a:p>
        </p:txBody>
      </p:sp>
      <p:sp>
        <p:nvSpPr>
          <p:cNvPr id="702" name="Google Shape;702;p20"/>
          <p:cNvSpPr txBox="1">
            <a:spLocks noGrp="1"/>
          </p:cNvSpPr>
          <p:nvPr>
            <p:ph type="body" idx="1"/>
          </p:nvPr>
        </p:nvSpPr>
        <p:spPr>
          <a:xfrm>
            <a:off x="912281" y="1493737"/>
            <a:ext cx="5444700" cy="928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None/>
            </a:pPr>
            <a:r>
              <a:rPr lang="ja-JP" sz="2400" dirty="0">
                <a:latin typeface="Meiryo UI" panose="020B0604030504040204" pitchFamily="50" charset="-128"/>
                <a:ea typeface="Meiryo UI" panose="020B0604030504040204" pitchFamily="50" charset="-128"/>
              </a:rPr>
              <a:t>セルの挿入	</a:t>
            </a:r>
            <a:r>
              <a:rPr lang="ja-JP" sz="2400" b="1" u="sng" dirty="0">
                <a:latin typeface="Meiryo UI" panose="020B0604030504040204" pitchFamily="50" charset="-128"/>
                <a:ea typeface="Meiryo UI" panose="020B0604030504040204" pitchFamily="50" charset="-128"/>
              </a:rPr>
              <a:t>Ctrl ＋ [+]</a:t>
            </a:r>
            <a:endParaRPr b="1" u="sng" dirty="0">
              <a:latin typeface="Meiryo UI" panose="020B0604030504040204" pitchFamily="50" charset="-128"/>
              <a:ea typeface="Meiryo UI" panose="020B0604030504040204" pitchFamily="50" charset="-128"/>
            </a:endParaRPr>
          </a:p>
          <a:p>
            <a:pPr marL="0" lvl="0" indent="0" algn="l" rtl="0">
              <a:lnSpc>
                <a:spcPct val="100000"/>
              </a:lnSpc>
              <a:spcBef>
                <a:spcPts val="600"/>
              </a:spcBef>
              <a:spcAft>
                <a:spcPts val="0"/>
              </a:spcAft>
              <a:buClr>
                <a:schemeClr val="dk1"/>
              </a:buClr>
              <a:buSzPts val="2400"/>
              <a:buNone/>
            </a:pPr>
            <a:r>
              <a:rPr lang="ja-JP" sz="2400" dirty="0">
                <a:latin typeface="Meiryo UI" panose="020B0604030504040204" pitchFamily="50" charset="-128"/>
                <a:ea typeface="Meiryo UI" panose="020B0604030504040204" pitchFamily="50" charset="-128"/>
              </a:rPr>
              <a:t>セルの削除	</a:t>
            </a:r>
            <a:r>
              <a:rPr lang="ja-JP" sz="2400" b="1" u="sng" dirty="0">
                <a:latin typeface="Meiryo UI" panose="020B0604030504040204" pitchFamily="50" charset="-128"/>
                <a:ea typeface="Meiryo UI" panose="020B0604030504040204" pitchFamily="50" charset="-128"/>
              </a:rPr>
              <a:t>Ctrl ＋ [-]</a:t>
            </a:r>
            <a:endParaRPr b="1" u="sng" dirty="0">
              <a:latin typeface="Meiryo UI" panose="020B0604030504040204" pitchFamily="50" charset="-128"/>
              <a:ea typeface="Meiryo UI" panose="020B0604030504040204" pitchFamily="50" charset="-128"/>
            </a:endParaRPr>
          </a:p>
          <a:p>
            <a:pPr marL="0" lvl="0" indent="0" algn="l" rtl="0">
              <a:lnSpc>
                <a:spcPct val="100000"/>
              </a:lnSpc>
              <a:spcBef>
                <a:spcPts val="600"/>
              </a:spcBef>
              <a:spcAft>
                <a:spcPts val="0"/>
              </a:spcAft>
              <a:buClr>
                <a:schemeClr val="accent2"/>
              </a:buClr>
              <a:buSzPts val="2000"/>
              <a:buNone/>
            </a:pPr>
            <a:r>
              <a:rPr lang="ja-JP" dirty="0">
                <a:solidFill>
                  <a:schemeClr val="accent2"/>
                </a:solidFill>
                <a:latin typeface="Meiryo UI" panose="020B0604030504040204" pitchFamily="50" charset="-128"/>
                <a:ea typeface="Meiryo UI" panose="020B0604030504040204" pitchFamily="50" charset="-128"/>
              </a:rPr>
              <a:t>※下図のポップアップが出るので挙動を選択</a:t>
            </a:r>
            <a:endParaRPr dirty="0">
              <a:solidFill>
                <a:schemeClr val="accent2"/>
              </a:solidFill>
              <a:latin typeface="Meiryo UI" panose="020B0604030504040204" pitchFamily="50" charset="-128"/>
              <a:ea typeface="Meiryo UI" panose="020B0604030504040204" pitchFamily="50" charset="-128"/>
            </a:endParaRPr>
          </a:p>
        </p:txBody>
      </p:sp>
      <p:pic>
        <p:nvPicPr>
          <p:cNvPr id="703" name="Google Shape;703;p20"/>
          <p:cNvPicPr preferRelativeResize="0"/>
          <p:nvPr/>
        </p:nvPicPr>
        <p:blipFill rotWithShape="1">
          <a:blip r:embed="rId3">
            <a:alphaModFix/>
          </a:blip>
          <a:srcRect/>
          <a:stretch/>
        </p:blipFill>
        <p:spPr>
          <a:xfrm>
            <a:off x="912281" y="2971956"/>
            <a:ext cx="2977092" cy="3084169"/>
          </a:xfrm>
          <a:prstGeom prst="rect">
            <a:avLst/>
          </a:prstGeom>
          <a:noFill/>
          <a:ln>
            <a:noFill/>
          </a:ln>
        </p:spPr>
      </p:pic>
      <p:sp>
        <p:nvSpPr>
          <p:cNvPr id="704" name="Google Shape;704;p20"/>
          <p:cNvSpPr txBox="1">
            <a:spLocks noGrp="1"/>
          </p:cNvSpPr>
          <p:nvPr>
            <p:ph type="sldNum" idx="12"/>
          </p:nvPr>
        </p:nvSpPr>
        <p:spPr>
          <a:xfrm>
            <a:off x="912281" y="6246625"/>
            <a:ext cx="2803800" cy="3651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21</a:t>
            </a:fld>
            <a:endParaRPr>
              <a:latin typeface="Meiryo UI" panose="020B0604030504040204" pitchFamily="50" charset="-128"/>
              <a:ea typeface="Meiryo UI" panose="020B0604030504040204" pitchFamily="50" charset="-128"/>
            </a:endParaRPr>
          </a:p>
        </p:txBody>
      </p:sp>
      <p:sp>
        <p:nvSpPr>
          <p:cNvPr id="705" name="Google Shape;705;p20"/>
          <p:cNvSpPr txBox="1"/>
          <p:nvPr/>
        </p:nvSpPr>
        <p:spPr>
          <a:xfrm>
            <a:off x="5753769" y="1493732"/>
            <a:ext cx="5888036" cy="9282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ja-JP" sz="2400" dirty="0">
                <a:solidFill>
                  <a:schemeClr val="dk1"/>
                </a:solidFill>
                <a:latin typeface="Meiryo UI" panose="020B0604030504040204" pitchFamily="50" charset="-128"/>
                <a:ea typeface="Meiryo UI" panose="020B0604030504040204" pitchFamily="50" charset="-128"/>
              </a:rPr>
              <a:t>行全体の選択		</a:t>
            </a:r>
            <a:r>
              <a:rPr lang="ja-JP" sz="2400" b="1" u="sng" dirty="0">
                <a:solidFill>
                  <a:schemeClr val="dk1"/>
                </a:solidFill>
                <a:latin typeface="Meiryo UI" panose="020B0604030504040204" pitchFamily="50" charset="-128"/>
                <a:ea typeface="Meiryo UI" panose="020B0604030504040204" pitchFamily="50" charset="-128"/>
              </a:rPr>
              <a:t>Shift + Space</a:t>
            </a:r>
            <a:endParaRPr b="1" u="sng" dirty="0">
              <a:latin typeface="Meiryo UI" panose="020B0604030504040204" pitchFamily="50" charset="-128"/>
              <a:ea typeface="Meiryo UI" panose="020B0604030504040204" pitchFamily="50" charset="-128"/>
            </a:endParaRPr>
          </a:p>
          <a:p>
            <a:pPr marL="0" marR="0" lvl="0" indent="0" algn="l" rtl="0">
              <a:lnSpc>
                <a:spcPct val="100000"/>
              </a:lnSpc>
              <a:spcBef>
                <a:spcPts val="600"/>
              </a:spcBef>
              <a:spcAft>
                <a:spcPts val="0"/>
              </a:spcAft>
              <a:buClr>
                <a:schemeClr val="dk1"/>
              </a:buClr>
              <a:buSzPts val="2400"/>
              <a:buFont typeface="Arial"/>
              <a:buNone/>
            </a:pPr>
            <a:r>
              <a:rPr lang="ja-JP" sz="2400" dirty="0">
                <a:solidFill>
                  <a:schemeClr val="dk1"/>
                </a:solidFill>
                <a:latin typeface="Meiryo UI" panose="020B0604030504040204" pitchFamily="50" charset="-128"/>
                <a:ea typeface="Meiryo UI" panose="020B0604030504040204" pitchFamily="50" charset="-128"/>
              </a:rPr>
              <a:t>列全体の選択		</a:t>
            </a:r>
            <a:r>
              <a:rPr lang="ja-JP" sz="2400" b="1" u="sng" dirty="0">
                <a:solidFill>
                  <a:schemeClr val="dk1"/>
                </a:solidFill>
                <a:latin typeface="Meiryo UI" panose="020B0604030504040204" pitchFamily="50" charset="-128"/>
                <a:ea typeface="Meiryo UI" panose="020B0604030504040204" pitchFamily="50" charset="-128"/>
              </a:rPr>
              <a:t>Ctrl + Space</a:t>
            </a:r>
            <a:endParaRPr b="1" u="sng" dirty="0">
              <a:latin typeface="Meiryo UI" panose="020B0604030504040204" pitchFamily="50" charset="-128"/>
              <a:ea typeface="Meiryo UI" panose="020B0604030504040204" pitchFamily="50" charset="-128"/>
            </a:endParaRPr>
          </a:p>
          <a:p>
            <a:pPr marL="0" marR="0" lvl="0" indent="0" algn="l" rtl="0">
              <a:lnSpc>
                <a:spcPct val="100000"/>
              </a:lnSpc>
              <a:spcBef>
                <a:spcPts val="600"/>
              </a:spcBef>
              <a:spcAft>
                <a:spcPts val="0"/>
              </a:spcAft>
              <a:buClr>
                <a:schemeClr val="accent2"/>
              </a:buClr>
              <a:buSzPts val="2000"/>
              <a:buFont typeface="Arial"/>
              <a:buNone/>
            </a:pPr>
            <a:r>
              <a:rPr lang="ja-JP" sz="2000" dirty="0">
                <a:solidFill>
                  <a:schemeClr val="accent2"/>
                </a:solidFill>
                <a:latin typeface="Meiryo UI" panose="020B0604030504040204" pitchFamily="50" charset="-128"/>
                <a:ea typeface="Meiryo UI" panose="020B0604030504040204" pitchFamily="50" charset="-128"/>
              </a:rPr>
              <a:t>※日本語入力状態だと行選択はできません</a:t>
            </a:r>
            <a:endParaRPr sz="2000" dirty="0">
              <a:solidFill>
                <a:schemeClr val="accent2"/>
              </a:solidFill>
              <a:latin typeface="Meiryo UI" panose="020B0604030504040204" pitchFamily="50" charset="-128"/>
              <a:ea typeface="Meiryo UI" panose="020B0604030504040204" pitchFamily="50" charset="-128"/>
            </a:endParaRPr>
          </a:p>
          <a:p>
            <a:pPr marL="0" marR="0" lvl="0" indent="0" algn="l" rtl="0">
              <a:lnSpc>
                <a:spcPct val="100000"/>
              </a:lnSpc>
              <a:spcBef>
                <a:spcPts val="600"/>
              </a:spcBef>
              <a:spcAft>
                <a:spcPts val="0"/>
              </a:spcAft>
              <a:buClr>
                <a:schemeClr val="dk1"/>
              </a:buClr>
              <a:buSzPts val="2400"/>
              <a:buFont typeface="Arial"/>
              <a:buNone/>
            </a:pPr>
            <a:endParaRPr sz="2400" dirty="0">
              <a:solidFill>
                <a:schemeClr val="dk1"/>
              </a:solidFill>
              <a:latin typeface="Meiryo UI" panose="020B0604030504040204" pitchFamily="50" charset="-128"/>
              <a:ea typeface="Meiryo UI" panose="020B0604030504040204" pitchFamily="50" charset="-128"/>
            </a:endParaRPr>
          </a:p>
        </p:txBody>
      </p:sp>
      <p:grpSp>
        <p:nvGrpSpPr>
          <p:cNvPr id="706" name="Google Shape;706;p20"/>
          <p:cNvGrpSpPr/>
          <p:nvPr/>
        </p:nvGrpSpPr>
        <p:grpSpPr>
          <a:xfrm>
            <a:off x="5753769" y="2983339"/>
            <a:ext cx="4234703" cy="3176161"/>
            <a:chOff x="5753769" y="3173839"/>
            <a:chExt cx="4234703" cy="3176161"/>
          </a:xfrm>
        </p:grpSpPr>
        <p:pic>
          <p:nvPicPr>
            <p:cNvPr id="707" name="Google Shape;707;p20"/>
            <p:cNvPicPr preferRelativeResize="0"/>
            <p:nvPr/>
          </p:nvPicPr>
          <p:blipFill rotWithShape="1">
            <a:blip r:embed="rId4">
              <a:alphaModFix/>
            </a:blip>
            <a:srcRect l="-29" t="25186" r="44329" b="37724"/>
            <a:stretch/>
          </p:blipFill>
          <p:spPr>
            <a:xfrm>
              <a:off x="5753769" y="3173840"/>
              <a:ext cx="4234703" cy="3084171"/>
            </a:xfrm>
            <a:prstGeom prst="rect">
              <a:avLst/>
            </a:prstGeom>
            <a:noFill/>
            <a:ln>
              <a:noFill/>
            </a:ln>
          </p:spPr>
        </p:pic>
        <p:sp>
          <p:nvSpPr>
            <p:cNvPr id="708" name="Google Shape;708;p20"/>
            <p:cNvSpPr/>
            <p:nvPr/>
          </p:nvSpPr>
          <p:spPr>
            <a:xfrm>
              <a:off x="7937500" y="3173839"/>
              <a:ext cx="952705" cy="3176161"/>
            </a:xfrm>
            <a:prstGeom prst="rect">
              <a:avLst/>
            </a:prstGeom>
            <a:solidFill>
              <a:schemeClr val="accent6">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709" name="Google Shape;709;p20"/>
            <p:cNvSpPr/>
            <p:nvPr/>
          </p:nvSpPr>
          <p:spPr>
            <a:xfrm>
              <a:off x="5753769" y="4742636"/>
              <a:ext cx="4234703" cy="235764"/>
            </a:xfrm>
            <a:prstGeom prst="rect">
              <a:avLst/>
            </a:prstGeom>
            <a:solidFill>
              <a:schemeClr val="accent6">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717" name="Google Shape;717;p21"/>
          <p:cNvPicPr preferRelativeResize="0"/>
          <p:nvPr/>
        </p:nvPicPr>
        <p:blipFill rotWithShape="1">
          <a:blip r:embed="rId3">
            <a:alphaModFix/>
          </a:blip>
          <a:srcRect/>
          <a:stretch/>
        </p:blipFill>
        <p:spPr>
          <a:xfrm>
            <a:off x="8825748" y="2058160"/>
            <a:ext cx="2552700" cy="4419600"/>
          </a:xfrm>
          <a:prstGeom prst="rect">
            <a:avLst/>
          </a:prstGeom>
          <a:noFill/>
          <a:ln>
            <a:noFill/>
          </a:ln>
        </p:spPr>
      </p:pic>
      <p:sp>
        <p:nvSpPr>
          <p:cNvPr id="714" name="Google Shape;714;p21"/>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ショートカット機能　ー　フィルター関係</a:t>
            </a:r>
            <a:endParaRPr>
              <a:latin typeface="Meiryo UI" panose="020B0604030504040204" pitchFamily="50" charset="-128"/>
              <a:ea typeface="Meiryo UI" panose="020B0604030504040204" pitchFamily="50" charset="-128"/>
            </a:endParaRPr>
          </a:p>
        </p:txBody>
      </p:sp>
      <p:sp>
        <p:nvSpPr>
          <p:cNvPr id="715" name="Google Shape;715;p21"/>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22</a:t>
            </a:fld>
            <a:endParaRPr>
              <a:latin typeface="Meiryo UI" panose="020B0604030504040204" pitchFamily="50" charset="-128"/>
              <a:ea typeface="Meiryo UI" panose="020B0604030504040204" pitchFamily="50" charset="-128"/>
            </a:endParaRPr>
          </a:p>
        </p:txBody>
      </p:sp>
      <p:pic>
        <p:nvPicPr>
          <p:cNvPr id="716" name="Google Shape;716;p21"/>
          <p:cNvPicPr preferRelativeResize="0"/>
          <p:nvPr/>
        </p:nvPicPr>
        <p:blipFill rotWithShape="1">
          <a:blip r:embed="rId4">
            <a:alphaModFix/>
          </a:blip>
          <a:srcRect/>
          <a:stretch/>
        </p:blipFill>
        <p:spPr>
          <a:xfrm>
            <a:off x="911352" y="2058160"/>
            <a:ext cx="4782604" cy="3771139"/>
          </a:xfrm>
          <a:prstGeom prst="rect">
            <a:avLst/>
          </a:prstGeom>
          <a:noFill/>
          <a:ln>
            <a:noFill/>
          </a:ln>
        </p:spPr>
      </p:pic>
      <p:sp>
        <p:nvSpPr>
          <p:cNvPr id="718" name="Google Shape;718;p21"/>
          <p:cNvSpPr/>
          <p:nvPr/>
        </p:nvSpPr>
        <p:spPr>
          <a:xfrm>
            <a:off x="893064" y="1943100"/>
            <a:ext cx="4800892" cy="5461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719" name="Google Shape;719;p21"/>
          <p:cNvSpPr/>
          <p:nvPr/>
        </p:nvSpPr>
        <p:spPr>
          <a:xfrm>
            <a:off x="2045352" y="3606800"/>
            <a:ext cx="3648603" cy="76200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6571" y="-170083"/>
                </a:lnTo>
              </a:path>
            </a:pathLst>
          </a:custGeom>
          <a:solidFill>
            <a:schemeClr val="accent1"/>
          </a:solidFill>
          <a:ln w="12700" cap="flat" cmpd="sng">
            <a:solidFill>
              <a:srgbClr val="2B4B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ja-JP" sz="1800">
                <a:solidFill>
                  <a:schemeClr val="lt1"/>
                </a:solidFill>
                <a:latin typeface="Meiryo UI" panose="020B0604030504040204" pitchFamily="50" charset="-128"/>
                <a:ea typeface="Meiryo UI" panose="020B0604030504040204" pitchFamily="50" charset="-128"/>
              </a:rPr>
              <a:t>フィルターのON/OFF</a:t>
            </a:r>
            <a:endParaRPr sz="1800">
              <a:latin typeface="Meiryo UI" panose="020B0604030504040204" pitchFamily="50" charset="-128"/>
              <a:ea typeface="Meiryo UI" panose="020B0604030504040204" pitchFamily="50" charset="-128"/>
            </a:endParaRPr>
          </a:p>
          <a:p>
            <a:pPr marL="0" marR="0" lvl="0" indent="0" algn="l" rtl="0">
              <a:spcBef>
                <a:spcPts val="0"/>
              </a:spcBef>
              <a:spcAft>
                <a:spcPts val="0"/>
              </a:spcAft>
              <a:buNone/>
            </a:pPr>
            <a:r>
              <a:rPr lang="ja-JP" sz="2400" b="1">
                <a:solidFill>
                  <a:schemeClr val="dk1"/>
                </a:solidFill>
                <a:latin typeface="Meiryo UI" panose="020B0604030504040204" pitchFamily="50" charset="-128"/>
                <a:ea typeface="Meiryo UI" panose="020B0604030504040204" pitchFamily="50" charset="-128"/>
              </a:rPr>
              <a:t>Ctrl + Shift + L</a:t>
            </a:r>
            <a:endParaRPr sz="2400" b="1">
              <a:solidFill>
                <a:schemeClr val="dk1"/>
              </a:solidFill>
              <a:latin typeface="Meiryo UI" panose="020B0604030504040204" pitchFamily="50" charset="-128"/>
              <a:ea typeface="Meiryo UI" panose="020B0604030504040204" pitchFamily="50" charset="-128"/>
            </a:endParaRPr>
          </a:p>
        </p:txBody>
      </p:sp>
      <p:sp>
        <p:nvSpPr>
          <p:cNvPr id="3" name="吹き出し: 折線 2">
            <a:extLst>
              <a:ext uri="{FF2B5EF4-FFF2-40B4-BE49-F238E27FC236}">
                <a16:creationId xmlns:a16="http://schemas.microsoft.com/office/drawing/2014/main" id="{D4A0F723-E13B-E3D0-B76A-6E584056B0CB}"/>
              </a:ext>
            </a:extLst>
          </p:cNvPr>
          <p:cNvSpPr/>
          <p:nvPr/>
        </p:nvSpPr>
        <p:spPr>
          <a:xfrm>
            <a:off x="5839858" y="4535419"/>
            <a:ext cx="2839987" cy="666749"/>
          </a:xfrm>
          <a:prstGeom prst="borderCallout2">
            <a:avLst>
              <a:gd name="adj1" fmla="val -5536"/>
              <a:gd name="adj2" fmla="val 83229"/>
              <a:gd name="adj3" fmla="val -36964"/>
              <a:gd name="adj4" fmla="val 87887"/>
              <a:gd name="adj5" fmla="val -358"/>
              <a:gd name="adj6" fmla="val 122666"/>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r>
              <a:rPr lang="en-US" altLang="ja-JP" sz="1800" b="1" u="sng" dirty="0">
                <a:solidFill>
                  <a:schemeClr val="tx1"/>
                </a:solidFill>
                <a:latin typeface="Meiryo UI" panose="020B0604030504040204" pitchFamily="50" charset="-128"/>
                <a:ea typeface="Meiryo UI" panose="020B0604030504040204" pitchFamily="50" charset="-128"/>
              </a:rPr>
              <a:t>Space or Ctrl + Space</a:t>
            </a:r>
          </a:p>
          <a:p>
            <a:pPr marL="0" marR="0" lvl="0" indent="0" algn="l" rtl="0">
              <a:spcBef>
                <a:spcPts val="0"/>
              </a:spcBef>
              <a:spcAft>
                <a:spcPts val="0"/>
              </a:spcAft>
              <a:buNone/>
            </a:pPr>
            <a:r>
              <a:rPr lang="ja-JP" altLang="en-US" sz="1600" dirty="0">
                <a:solidFill>
                  <a:schemeClr val="lt1"/>
                </a:solidFill>
                <a:latin typeface="Meiryo UI" panose="020B0604030504040204" pitchFamily="50" charset="-128"/>
                <a:ea typeface="Meiryo UI" panose="020B0604030504040204" pitchFamily="50" charset="-128"/>
              </a:rPr>
              <a:t>チェックの</a:t>
            </a:r>
            <a:r>
              <a:rPr lang="en-US" altLang="ja-JP" sz="1600" dirty="0">
                <a:solidFill>
                  <a:schemeClr val="lt1"/>
                </a:solidFill>
                <a:latin typeface="Meiryo UI" panose="020B0604030504040204" pitchFamily="50" charset="-128"/>
                <a:ea typeface="Meiryo UI" panose="020B0604030504040204" pitchFamily="50" charset="-128"/>
              </a:rPr>
              <a:t>ON/OFF</a:t>
            </a:r>
          </a:p>
        </p:txBody>
      </p:sp>
      <p:sp>
        <p:nvSpPr>
          <p:cNvPr id="4" name="吹き出し: 折線 3">
            <a:extLst>
              <a:ext uri="{FF2B5EF4-FFF2-40B4-BE49-F238E27FC236}">
                <a16:creationId xmlns:a16="http://schemas.microsoft.com/office/drawing/2014/main" id="{82EFCFF7-E960-157C-D7E5-9F950C9C990F}"/>
              </a:ext>
            </a:extLst>
          </p:cNvPr>
          <p:cNvSpPr/>
          <p:nvPr/>
        </p:nvSpPr>
        <p:spPr>
          <a:xfrm>
            <a:off x="5918292" y="2489200"/>
            <a:ext cx="2683120" cy="930275"/>
          </a:xfrm>
          <a:prstGeom prst="borderCallout2">
            <a:avLst>
              <a:gd name="adj1" fmla="val 18750"/>
              <a:gd name="adj2" fmla="val -8333"/>
              <a:gd name="adj3" fmla="val 50491"/>
              <a:gd name="adj4" fmla="val -22635"/>
              <a:gd name="adj5" fmla="val 896"/>
              <a:gd name="adj6" fmla="val -53914"/>
            </a:avLst>
          </a:prstGeom>
          <a:ln w="12700"/>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kumimoji="1" lang="en-US" altLang="ja-JP" sz="1800" b="1" u="sng" dirty="0"/>
              <a:t>Alt + </a:t>
            </a:r>
            <a:r>
              <a:rPr kumimoji="1" lang="ja-JP" altLang="en-US" sz="1800" b="1" u="sng" dirty="0"/>
              <a:t>↓</a:t>
            </a:r>
            <a:endParaRPr kumimoji="1" lang="en-US" altLang="ja-JP" sz="1800" b="1" u="sng" dirty="0"/>
          </a:p>
          <a:p>
            <a:r>
              <a:rPr kumimoji="1" lang="ja-JP" altLang="en-US" sz="1800" dirty="0"/>
              <a:t>フィルター画面の呼び出し</a:t>
            </a:r>
            <a:br>
              <a:rPr kumimoji="1" lang="en-US" altLang="ja-JP" sz="1800" dirty="0"/>
            </a:br>
            <a:r>
              <a:rPr kumimoji="1" lang="en-US" altLang="ja-JP" sz="1800" dirty="0"/>
              <a:t>※</a:t>
            </a:r>
            <a:r>
              <a:rPr kumimoji="1" lang="ja-JP" altLang="en-US" sz="1800" dirty="0"/>
              <a:t>右図</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2"/>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ショートカット機能　ー　番外編　アクセスキー機能</a:t>
            </a:r>
            <a:endParaRPr>
              <a:latin typeface="Meiryo UI" panose="020B0604030504040204" pitchFamily="50" charset="-128"/>
              <a:ea typeface="Meiryo UI" panose="020B0604030504040204" pitchFamily="50" charset="-128"/>
            </a:endParaRPr>
          </a:p>
        </p:txBody>
      </p:sp>
      <p:sp>
        <p:nvSpPr>
          <p:cNvPr id="726" name="Google Shape;726;p22"/>
          <p:cNvSpPr txBox="1">
            <a:spLocks noGrp="1"/>
          </p:cNvSpPr>
          <p:nvPr>
            <p:ph type="body" idx="1"/>
          </p:nvPr>
        </p:nvSpPr>
        <p:spPr>
          <a:xfrm>
            <a:off x="865625" y="2010550"/>
            <a:ext cx="5319300" cy="4022100"/>
          </a:xfrm>
          <a:prstGeom prst="rect">
            <a:avLst/>
          </a:prstGeom>
          <a:noFill/>
          <a:ln>
            <a:noFill/>
          </a:ln>
        </p:spPr>
        <p:txBody>
          <a:bodyPr spcFirstLastPara="1" wrap="square" lIns="91425" tIns="45700" rIns="91425" bIns="45700" anchor="t" anchorCtr="0">
            <a:normAutofit/>
          </a:bodyPr>
          <a:lstStyle/>
          <a:p>
            <a:pPr marL="457200" lvl="0" indent="-457200" algn="l" rtl="0">
              <a:lnSpc>
                <a:spcPct val="120000"/>
              </a:lnSpc>
              <a:spcBef>
                <a:spcPts val="0"/>
              </a:spcBef>
              <a:spcAft>
                <a:spcPts val="0"/>
              </a:spcAft>
              <a:buClr>
                <a:schemeClr val="dk1"/>
              </a:buClr>
              <a:buSzPts val="2000"/>
              <a:buFont typeface="Arial"/>
              <a:buAutoNum type="arabicPeriod"/>
            </a:pPr>
            <a:endParaRPr lang="en-US" altLang="ja-JP" dirty="0">
              <a:latin typeface="Meiryo UI" panose="020B0604030504040204" pitchFamily="50" charset="-128"/>
              <a:ea typeface="Meiryo UI" panose="020B0604030504040204" pitchFamily="50" charset="-128"/>
            </a:endParaRPr>
          </a:p>
          <a:p>
            <a:pPr marL="457200" lvl="0" indent="-457200" algn="l" rtl="0">
              <a:lnSpc>
                <a:spcPct val="120000"/>
              </a:lnSpc>
              <a:spcBef>
                <a:spcPts val="0"/>
              </a:spcBef>
              <a:spcAft>
                <a:spcPts val="0"/>
              </a:spcAft>
              <a:buClr>
                <a:schemeClr val="dk1"/>
              </a:buClr>
              <a:buSzPts val="2000"/>
              <a:buFont typeface="Arial"/>
              <a:buAutoNum type="arabicPeriod"/>
            </a:pPr>
            <a:r>
              <a:rPr lang="ja-JP" dirty="0">
                <a:latin typeface="Meiryo UI" panose="020B0604030504040204" pitchFamily="50" charset="-128"/>
                <a:ea typeface="Meiryo UI" panose="020B0604030504040204" pitchFamily="50" charset="-128"/>
              </a:rPr>
              <a:t>Altを押すと右図のように</a:t>
            </a:r>
            <a:br>
              <a:rPr lang="ja-JP" dirty="0">
                <a:latin typeface="Meiryo UI" panose="020B0604030504040204" pitchFamily="50" charset="-128"/>
                <a:ea typeface="Meiryo UI" panose="020B0604030504040204" pitchFamily="50" charset="-128"/>
              </a:rPr>
            </a:br>
            <a:r>
              <a:rPr lang="ja-JP" dirty="0">
                <a:latin typeface="Meiryo UI" panose="020B0604030504040204" pitchFamily="50" charset="-128"/>
                <a:ea typeface="Meiryo UI" panose="020B0604030504040204" pitchFamily="50" charset="-128"/>
              </a:rPr>
              <a:t>リボンにアルファベットが表示される</a:t>
            </a:r>
            <a:endParaRPr lang="en-US" altLang="ja-JP" dirty="0">
              <a:latin typeface="Meiryo UI" panose="020B0604030504040204" pitchFamily="50" charset="-128"/>
              <a:ea typeface="Meiryo UI" panose="020B0604030504040204" pitchFamily="50" charset="-128"/>
            </a:endParaRPr>
          </a:p>
          <a:p>
            <a:pPr marL="457200" lvl="0" indent="-457200" algn="l" rtl="0">
              <a:lnSpc>
                <a:spcPct val="120000"/>
              </a:lnSpc>
              <a:spcBef>
                <a:spcPts val="0"/>
              </a:spcBef>
              <a:spcAft>
                <a:spcPts val="0"/>
              </a:spcAft>
              <a:buClr>
                <a:schemeClr val="dk1"/>
              </a:buClr>
              <a:buSzPts val="2000"/>
              <a:buFont typeface="Arial"/>
              <a:buAutoNum type="arabicPeriod"/>
            </a:pPr>
            <a:endParaRPr lang="en-US" dirty="0">
              <a:latin typeface="Meiryo UI" panose="020B0604030504040204" pitchFamily="50" charset="-128"/>
              <a:ea typeface="Meiryo UI" panose="020B0604030504040204" pitchFamily="50" charset="-128"/>
            </a:endParaRPr>
          </a:p>
          <a:p>
            <a:pPr marL="457200" lvl="0" indent="-457200" algn="l" rtl="0">
              <a:lnSpc>
                <a:spcPct val="120000"/>
              </a:lnSpc>
              <a:spcBef>
                <a:spcPts val="0"/>
              </a:spcBef>
              <a:spcAft>
                <a:spcPts val="0"/>
              </a:spcAft>
              <a:buClr>
                <a:schemeClr val="dk1"/>
              </a:buClr>
              <a:buSzPts val="2000"/>
              <a:buFont typeface="Arial"/>
              <a:buAutoNum type="arabicPeriod"/>
            </a:pPr>
            <a:endParaRPr lang="en-US" dirty="0">
              <a:latin typeface="Meiryo UI" panose="020B0604030504040204" pitchFamily="50" charset="-128"/>
              <a:ea typeface="Meiryo UI" panose="020B0604030504040204" pitchFamily="50" charset="-128"/>
            </a:endParaRPr>
          </a:p>
          <a:p>
            <a:pPr marL="457200" lvl="0" indent="-457200" algn="l" rtl="0">
              <a:lnSpc>
                <a:spcPct val="120000"/>
              </a:lnSpc>
              <a:spcBef>
                <a:spcPts val="0"/>
              </a:spcBef>
              <a:spcAft>
                <a:spcPts val="0"/>
              </a:spcAft>
              <a:buClr>
                <a:schemeClr val="dk1"/>
              </a:buClr>
              <a:buSzPts val="2000"/>
              <a:buFont typeface="Arial"/>
              <a:buAutoNum type="arabicPeriod"/>
            </a:pPr>
            <a:endParaRPr lang="en-US" dirty="0">
              <a:latin typeface="Meiryo UI" panose="020B0604030504040204" pitchFamily="50" charset="-128"/>
              <a:ea typeface="Meiryo UI" panose="020B0604030504040204" pitchFamily="50" charset="-128"/>
            </a:endParaRPr>
          </a:p>
          <a:p>
            <a:pPr marL="457200" lvl="0" indent="-457200" algn="l" rtl="0">
              <a:lnSpc>
                <a:spcPct val="120000"/>
              </a:lnSpc>
              <a:spcBef>
                <a:spcPts val="1200"/>
              </a:spcBef>
              <a:spcAft>
                <a:spcPts val="0"/>
              </a:spcAft>
              <a:buClr>
                <a:schemeClr val="dk1"/>
              </a:buClr>
              <a:buSzPts val="2000"/>
              <a:buFont typeface="Arial"/>
              <a:buAutoNum type="arabicPeriod"/>
            </a:pPr>
            <a:r>
              <a:rPr lang="ja-JP" dirty="0">
                <a:latin typeface="Meiryo UI" panose="020B0604030504040204" pitchFamily="50" charset="-128"/>
                <a:ea typeface="Meiryo UI" panose="020B0604030504040204" pitchFamily="50" charset="-128"/>
              </a:rPr>
              <a:t>例えば[H]を押すとHomeタブが開かれ</a:t>
            </a:r>
            <a:br>
              <a:rPr lang="ja-JP" dirty="0">
                <a:latin typeface="Meiryo UI" panose="020B0604030504040204" pitchFamily="50" charset="-128"/>
                <a:ea typeface="Meiryo UI" panose="020B0604030504040204" pitchFamily="50" charset="-128"/>
              </a:rPr>
            </a:br>
            <a:r>
              <a:rPr lang="ja-JP" dirty="0">
                <a:latin typeface="Meiryo UI" panose="020B0604030504040204" pitchFamily="50" charset="-128"/>
                <a:ea typeface="Meiryo UI" panose="020B0604030504040204" pitchFamily="50" charset="-128"/>
              </a:rPr>
              <a:t>右下図のように機能をキー選択できる</a:t>
            </a:r>
            <a:endParaRPr dirty="0">
              <a:latin typeface="Meiryo UI" panose="020B0604030504040204" pitchFamily="50" charset="-128"/>
              <a:ea typeface="Meiryo UI" panose="020B0604030504040204" pitchFamily="50" charset="-128"/>
            </a:endParaRPr>
          </a:p>
        </p:txBody>
      </p:sp>
      <p:sp>
        <p:nvSpPr>
          <p:cNvPr id="727" name="Google Shape;727;p22"/>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23</a:t>
            </a:fld>
            <a:endParaRPr>
              <a:latin typeface="Meiryo UI" panose="020B0604030504040204" pitchFamily="50" charset="-128"/>
              <a:ea typeface="Meiryo UI" panose="020B0604030504040204" pitchFamily="50" charset="-128"/>
            </a:endParaRPr>
          </a:p>
        </p:txBody>
      </p:sp>
      <p:pic>
        <p:nvPicPr>
          <p:cNvPr id="728" name="Google Shape;728;p22"/>
          <p:cNvPicPr preferRelativeResize="0"/>
          <p:nvPr/>
        </p:nvPicPr>
        <p:blipFill rotWithShape="1">
          <a:blip r:embed="rId3">
            <a:alphaModFix/>
          </a:blip>
          <a:srcRect r="75311" b="87026"/>
          <a:stretch/>
        </p:blipFill>
        <p:spPr>
          <a:xfrm>
            <a:off x="6096000" y="2010549"/>
            <a:ext cx="5319269" cy="1545451"/>
          </a:xfrm>
          <a:prstGeom prst="rect">
            <a:avLst/>
          </a:prstGeom>
          <a:noFill/>
          <a:ln>
            <a:noFill/>
          </a:ln>
        </p:spPr>
      </p:pic>
      <p:pic>
        <p:nvPicPr>
          <p:cNvPr id="729" name="Google Shape;729;p22"/>
          <p:cNvPicPr preferRelativeResize="0"/>
          <p:nvPr/>
        </p:nvPicPr>
        <p:blipFill rotWithShape="1">
          <a:blip r:embed="rId4">
            <a:alphaModFix/>
          </a:blip>
          <a:srcRect r="65521" b="80114"/>
          <a:stretch/>
        </p:blipFill>
        <p:spPr>
          <a:xfrm>
            <a:off x="6096001" y="4021524"/>
            <a:ext cx="5319268" cy="16962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2"/>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ショートカット機能　ー　番外編　アクセスキー機能</a:t>
            </a:r>
            <a:endParaRPr>
              <a:latin typeface="Meiryo UI" panose="020B0604030504040204" pitchFamily="50" charset="-128"/>
              <a:ea typeface="Meiryo UI" panose="020B0604030504040204" pitchFamily="50" charset="-128"/>
            </a:endParaRPr>
          </a:p>
        </p:txBody>
      </p:sp>
      <p:sp>
        <p:nvSpPr>
          <p:cNvPr id="727" name="Google Shape;727;p22"/>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24</a:t>
            </a:fld>
            <a:endParaRPr>
              <a:latin typeface="Meiryo UI" panose="020B0604030504040204" pitchFamily="50" charset="-128"/>
              <a:ea typeface="Meiryo UI" panose="020B0604030504040204" pitchFamily="50" charset="-128"/>
            </a:endParaRPr>
          </a:p>
        </p:txBody>
      </p:sp>
      <p:sp>
        <p:nvSpPr>
          <p:cNvPr id="730" name="Google Shape;730;p22"/>
          <p:cNvSpPr txBox="1"/>
          <p:nvPr/>
        </p:nvSpPr>
        <p:spPr>
          <a:xfrm>
            <a:off x="770375" y="5448936"/>
            <a:ext cx="9371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altLang="en-US" sz="2400" b="1" dirty="0">
                <a:solidFill>
                  <a:schemeClr val="accent2"/>
                </a:solidFill>
                <a:latin typeface="Meiryo UI" panose="020B0604030504040204" pitchFamily="50" charset="-128"/>
                <a:ea typeface="Meiryo UI" panose="020B0604030504040204" pitchFamily="50" charset="-128"/>
                <a:sym typeface="Arial"/>
              </a:rPr>
              <a:t>“</a:t>
            </a:r>
            <a:r>
              <a:rPr lang="ja-JP" sz="2400" b="1" dirty="0">
                <a:solidFill>
                  <a:schemeClr val="accent2"/>
                </a:solidFill>
                <a:latin typeface="Meiryo UI" panose="020B0604030504040204" pitchFamily="50" charset="-128"/>
                <a:ea typeface="Meiryo UI" panose="020B0604030504040204" pitchFamily="50" charset="-128"/>
                <a:sym typeface="Arial"/>
              </a:rPr>
              <a:t>使えれば</a:t>
            </a:r>
            <a:r>
              <a:rPr lang="ja-JP" altLang="en-US" sz="2400" b="1" dirty="0">
                <a:solidFill>
                  <a:schemeClr val="accent2"/>
                </a:solidFill>
                <a:latin typeface="Meiryo UI" panose="020B0604030504040204" pitchFamily="50" charset="-128"/>
                <a:ea typeface="Meiryo UI" panose="020B0604030504040204" pitchFamily="50" charset="-128"/>
                <a:sym typeface="Arial"/>
              </a:rPr>
              <a:t>”</a:t>
            </a:r>
            <a:r>
              <a:rPr lang="ja-JP" sz="2400" b="1" dirty="0">
                <a:solidFill>
                  <a:schemeClr val="accent2"/>
                </a:solidFill>
                <a:latin typeface="Meiryo UI" panose="020B0604030504040204" pitchFamily="50" charset="-128"/>
                <a:ea typeface="Meiryo UI" panose="020B0604030504040204" pitchFamily="50" charset="-128"/>
                <a:sym typeface="Arial"/>
              </a:rPr>
              <a:t>ほぼすべての機能をキーボードだけで高速で使用可能に！</a:t>
            </a:r>
            <a:endParaRPr dirty="0">
              <a:latin typeface="Meiryo UI" panose="020B0604030504040204" pitchFamily="50" charset="-128"/>
              <a:ea typeface="Meiryo UI" panose="020B0604030504040204" pitchFamily="50" charset="-128"/>
            </a:endParaRPr>
          </a:p>
        </p:txBody>
      </p:sp>
      <p:graphicFrame>
        <p:nvGraphicFramePr>
          <p:cNvPr id="2" name="表 1">
            <a:extLst>
              <a:ext uri="{FF2B5EF4-FFF2-40B4-BE49-F238E27FC236}">
                <a16:creationId xmlns:a16="http://schemas.microsoft.com/office/drawing/2014/main" id="{45783E49-E329-51E6-A37F-FFB5E5002F4F}"/>
              </a:ext>
            </a:extLst>
          </p:cNvPr>
          <p:cNvGraphicFramePr>
            <a:graphicFrameLocks noGrp="1"/>
          </p:cNvGraphicFramePr>
          <p:nvPr>
            <p:extLst>
              <p:ext uri="{D42A27DB-BD31-4B8C-83A1-F6EECF244321}">
                <p14:modId xmlns:p14="http://schemas.microsoft.com/office/powerpoint/2010/main" val="2985731336"/>
              </p:ext>
            </p:extLst>
          </p:nvPr>
        </p:nvGraphicFramePr>
        <p:xfrm>
          <a:off x="911352" y="1919377"/>
          <a:ext cx="8775846" cy="3240064"/>
        </p:xfrm>
        <a:graphic>
          <a:graphicData uri="http://schemas.openxmlformats.org/drawingml/2006/table">
            <a:tbl>
              <a:tblPr firstRow="1">
                <a:tableStyleId>{10A1B5D5-9B99-4C35-A422-299274C87663}</a:tableStyleId>
              </a:tblPr>
              <a:tblGrid>
                <a:gridCol w="2925282">
                  <a:extLst>
                    <a:ext uri="{9D8B030D-6E8A-4147-A177-3AD203B41FA5}">
                      <a16:colId xmlns:a16="http://schemas.microsoft.com/office/drawing/2014/main" val="2000456717"/>
                    </a:ext>
                  </a:extLst>
                </a:gridCol>
                <a:gridCol w="2925282">
                  <a:extLst>
                    <a:ext uri="{9D8B030D-6E8A-4147-A177-3AD203B41FA5}">
                      <a16:colId xmlns:a16="http://schemas.microsoft.com/office/drawing/2014/main" val="1012754134"/>
                    </a:ext>
                  </a:extLst>
                </a:gridCol>
                <a:gridCol w="2925282">
                  <a:extLst>
                    <a:ext uri="{9D8B030D-6E8A-4147-A177-3AD203B41FA5}">
                      <a16:colId xmlns:a16="http://schemas.microsoft.com/office/drawing/2014/main" val="4058391999"/>
                    </a:ext>
                  </a:extLst>
                </a:gridCol>
              </a:tblGrid>
              <a:tr h="4050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800" dirty="0">
                          <a:solidFill>
                            <a:schemeClr val="tx1"/>
                          </a:solidFill>
                          <a:latin typeface="Meiryo UI" panose="020B0604030504040204" pitchFamily="50" charset="-128"/>
                          <a:ea typeface="Meiryo UI" panose="020B0604030504040204" pitchFamily="50" charset="-128"/>
                        </a:rPr>
                        <a:t>押す順序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800" dirty="0">
                          <a:solidFill>
                            <a:schemeClr val="tx1"/>
                          </a:solidFill>
                          <a:latin typeface="Meiryo UI" panose="020B0604030504040204" pitchFamily="50" charset="-128"/>
                          <a:ea typeface="Meiryo UI" panose="020B0604030504040204" pitchFamily="50" charset="-128"/>
                        </a:rPr>
                        <a:t>覚え方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800" dirty="0">
                          <a:solidFill>
                            <a:schemeClr val="tx1"/>
                          </a:solidFill>
                          <a:latin typeface="Meiryo UI" panose="020B0604030504040204" pitchFamily="50" charset="-128"/>
                          <a:ea typeface="Meiryo UI" panose="020B0604030504040204" pitchFamily="50" charset="-128"/>
                        </a:rPr>
                        <a:t>用途</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5713203"/>
                  </a:ext>
                </a:extLst>
              </a:tr>
              <a:tr h="4050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b="1" dirty="0">
                          <a:latin typeface="Meiryo UI" panose="020B0604030504040204" pitchFamily="50" charset="-128"/>
                          <a:ea typeface="Meiryo UI" panose="020B0604030504040204" pitchFamily="50" charset="-128"/>
                        </a:rPr>
                        <a:t>Alt</a:t>
                      </a:r>
                      <a:r>
                        <a:rPr lang="ja-JP" altLang="en-US" b="1" dirty="0">
                          <a:latin typeface="Meiryo UI" panose="020B0604030504040204" pitchFamily="50" charset="-128"/>
                          <a:ea typeface="Meiryo UI" panose="020B0604030504040204" pitchFamily="50" charset="-128"/>
                        </a:rPr>
                        <a:t> </a:t>
                      </a:r>
                      <a:r>
                        <a:rPr lang="en-US" altLang="ja-JP" b="1" dirty="0">
                          <a:latin typeface="Meiryo UI" panose="020B0604030504040204" pitchFamily="50" charset="-128"/>
                          <a:ea typeface="Meiryo UI" panose="020B0604030504040204" pitchFamily="50" charset="-128"/>
                        </a:rPr>
                        <a:t>,H ,B ,A</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a:latin typeface="Meiryo UI" panose="020B0604030504040204" pitchFamily="50" charset="-128"/>
                          <a:ea typeface="Meiryo UI" panose="020B0604030504040204" pitchFamily="50" charset="-128"/>
                        </a:rPr>
                        <a:t>Home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Border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All</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dirty="0">
                          <a:latin typeface="Meiryo UI" panose="020B0604030504040204" pitchFamily="50" charset="-128"/>
                          <a:ea typeface="Meiryo UI" panose="020B0604030504040204" pitchFamily="50" charset="-128"/>
                        </a:rPr>
                        <a:t>選択範囲に罫線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847033"/>
                  </a:ext>
                </a:extLst>
              </a:tr>
              <a:tr h="4050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b="1" dirty="0">
                          <a:latin typeface="Meiryo UI" panose="020B0604030504040204" pitchFamily="50" charset="-128"/>
                          <a:ea typeface="Meiryo UI" panose="020B0604030504040204" pitchFamily="50" charset="-128"/>
                        </a:rPr>
                        <a:t>Alt ,O ,C ,A</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dirty="0">
                          <a:latin typeface="Meiryo UI" panose="020B0604030504040204" pitchFamily="50" charset="-128"/>
                          <a:ea typeface="Meiryo UI" panose="020B0604030504040204" pitchFamily="50" charset="-128"/>
                        </a:rPr>
                        <a:t>覚え方なし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ja-JP" altLang="en-US" dirty="0">
                          <a:latin typeface="Meiryo UI" panose="020B0604030504040204" pitchFamily="50" charset="-128"/>
                          <a:ea typeface="Meiryo UI" panose="020B0604030504040204" pitchFamily="50" charset="-128"/>
                        </a:rPr>
                        <a:t>列幅の自動調整　</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使用頻度高</a:t>
                      </a:r>
                      <a:endParaRPr kumimoji="1" lang="ja-JP" altLang="en-US" b="1"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13785171"/>
                  </a:ext>
                </a:extLst>
              </a:tr>
              <a:tr h="4050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b="1" dirty="0">
                          <a:latin typeface="Meiryo UI" panose="020B0604030504040204" pitchFamily="50" charset="-128"/>
                          <a:ea typeface="Meiryo UI" panose="020B0604030504040204" pitchFamily="50" charset="-128"/>
                        </a:rPr>
                        <a:t>Alt ,W ,F ,F</a:t>
                      </a:r>
                      <a:r>
                        <a:rPr lang="ja-JP" altLang="en-US" dirty="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a:latin typeface="Meiryo UI" panose="020B0604030504040204" pitchFamily="50" charset="-128"/>
                          <a:ea typeface="Meiryo UI" panose="020B0604030504040204" pitchFamily="50" charset="-128"/>
                        </a:rPr>
                        <a:t>Window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Fix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Fix</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dirty="0">
                          <a:latin typeface="Meiryo UI" panose="020B0604030504040204" pitchFamily="50" charset="-128"/>
                          <a:ea typeface="Meiryo UI" panose="020B0604030504040204" pitchFamily="50" charset="-128"/>
                        </a:rPr>
                        <a:t>画面固定の</a:t>
                      </a:r>
                      <a:r>
                        <a:rPr lang="en-US" altLang="ja-JP" dirty="0">
                          <a:latin typeface="Meiryo UI" panose="020B0604030504040204" pitchFamily="50" charset="-128"/>
                          <a:ea typeface="Meiryo UI" panose="020B0604030504040204" pitchFamily="50" charset="-128"/>
                        </a:rPr>
                        <a:t>ON/OFF</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553855"/>
                  </a:ext>
                </a:extLst>
              </a:tr>
              <a:tr h="4050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b="1" dirty="0">
                          <a:latin typeface="Meiryo UI" panose="020B0604030504040204" pitchFamily="50" charset="-128"/>
                          <a:ea typeface="Meiryo UI" panose="020B0604030504040204" pitchFamily="50" charset="-128"/>
                        </a:rPr>
                        <a:t>Alt ,H ,F ,C</a:t>
                      </a:r>
                      <a:endParaRPr kumimoji="1" lang="ja-JP" altLang="en-US" b="1"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a:latin typeface="Meiryo UI" panose="020B0604030504040204" pitchFamily="50" charset="-128"/>
                          <a:ea typeface="Meiryo UI" panose="020B0604030504040204" pitchFamily="50" charset="-128"/>
                        </a:rPr>
                        <a:t>Home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Font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Color</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dirty="0">
                          <a:latin typeface="Meiryo UI" panose="020B0604030504040204" pitchFamily="50" charset="-128"/>
                          <a:ea typeface="Meiryo UI" panose="020B0604030504040204" pitchFamily="50" charset="-128"/>
                        </a:rPr>
                        <a:t>フォントの色変更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8884133"/>
                  </a:ext>
                </a:extLst>
              </a:tr>
              <a:tr h="4050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b="1" dirty="0">
                          <a:latin typeface="Meiryo UI" panose="020B0604030504040204" pitchFamily="50" charset="-128"/>
                          <a:ea typeface="Meiryo UI" panose="020B0604030504040204" pitchFamily="50" charset="-128"/>
                        </a:rPr>
                        <a:t>Alt ,H ,M ,M</a:t>
                      </a:r>
                      <a:endParaRPr kumimoji="1" lang="ja-JP" altLang="en-US" b="1"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a:latin typeface="Meiryo UI" panose="020B0604030504040204" pitchFamily="50" charset="-128"/>
                          <a:ea typeface="Meiryo UI" panose="020B0604030504040204" pitchFamily="50" charset="-128"/>
                        </a:rPr>
                        <a:t>Home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Merge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Merge</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dirty="0">
                          <a:latin typeface="Meiryo UI" panose="020B0604030504040204" pitchFamily="50" charset="-128"/>
                          <a:ea typeface="Meiryo UI" panose="020B0604030504040204" pitchFamily="50" charset="-128"/>
                        </a:rPr>
                        <a:t>セルの結合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870492"/>
                  </a:ext>
                </a:extLst>
              </a:tr>
              <a:tr h="4050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b="1" dirty="0">
                          <a:latin typeface="Meiryo UI" panose="020B0604030504040204" pitchFamily="50" charset="-128"/>
                          <a:ea typeface="Meiryo UI" panose="020B0604030504040204" pitchFamily="50" charset="-128"/>
                        </a:rPr>
                        <a:t>Alt ,H ,M ,U</a:t>
                      </a:r>
                      <a:endParaRPr kumimoji="1" lang="ja-JP" altLang="en-US" b="1"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a:latin typeface="Meiryo UI" panose="020B0604030504040204" pitchFamily="50" charset="-128"/>
                          <a:ea typeface="Meiryo UI" panose="020B0604030504040204" pitchFamily="50" charset="-128"/>
                        </a:rPr>
                        <a:t>Home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Merge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Unmerge</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dirty="0">
                          <a:latin typeface="Meiryo UI" panose="020B0604030504040204" pitchFamily="50" charset="-128"/>
                          <a:ea typeface="Meiryo UI" panose="020B0604030504040204" pitchFamily="50" charset="-128"/>
                        </a:rPr>
                        <a:t>セルの結合解除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2204632"/>
                  </a:ext>
                </a:extLst>
              </a:tr>
              <a:tr h="4050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b="1" dirty="0">
                          <a:latin typeface="Meiryo UI" panose="020B0604030504040204" pitchFamily="50" charset="-128"/>
                          <a:ea typeface="Meiryo UI" panose="020B0604030504040204" pitchFamily="50" charset="-128"/>
                        </a:rPr>
                        <a:t>Alt ,H ,E ,F</a:t>
                      </a:r>
                      <a:endParaRPr kumimoji="1" lang="ja-JP" altLang="en-US" b="1"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a:latin typeface="Meiryo UI" panose="020B0604030504040204" pitchFamily="50" charset="-128"/>
                          <a:ea typeface="Meiryo UI" panose="020B0604030504040204" pitchFamily="50" charset="-128"/>
                        </a:rPr>
                        <a:t>Home </a:t>
                      </a:r>
                      <a:r>
                        <a:rPr kumimoji="1" lang="ja-JP" altLang="en-US" dirty="0">
                          <a:latin typeface="Meiryo UI" panose="020B0604030504040204" pitchFamily="50" charset="-128"/>
                          <a:ea typeface="Meiryo UI" panose="020B0604030504040204" pitchFamily="50" charset="-128"/>
                        </a:rPr>
                        <a:t>→ </a:t>
                      </a:r>
                      <a:r>
                        <a:rPr kumimoji="1" lang="en-US" altLang="ja-JP" dirty="0" err="1">
                          <a:latin typeface="Meiryo UI" panose="020B0604030504040204" pitchFamily="50" charset="-128"/>
                          <a:ea typeface="Meiryo UI" panose="020B0604030504040204" pitchFamily="50" charset="-128"/>
                        </a:rPr>
                        <a:t>clEar</a:t>
                      </a:r>
                      <a:r>
                        <a:rPr kumimoji="1" lang="en-US" altLang="ja-JP"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Format</a:t>
                      </a:r>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dirty="0">
                          <a:latin typeface="Meiryo UI" panose="020B0604030504040204" pitchFamily="50" charset="-128"/>
                          <a:ea typeface="Meiryo UI" panose="020B0604030504040204" pitchFamily="50" charset="-128"/>
                        </a:rPr>
                        <a:t>書式のクリア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2645889"/>
                  </a:ext>
                </a:extLst>
              </a:tr>
            </a:tbl>
          </a:graphicData>
        </a:graphic>
      </p:graphicFrame>
    </p:spTree>
    <p:extLst>
      <p:ext uri="{BB962C8B-B14F-4D97-AF65-F5344CB8AC3E}">
        <p14:creationId xmlns:p14="http://schemas.microsoft.com/office/powerpoint/2010/main" val="12707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23"/>
          <p:cNvSpPr txBox="1">
            <a:spLocks noGrp="1"/>
          </p:cNvSpPr>
          <p:nvPr>
            <p:ph type="title"/>
          </p:nvPr>
        </p:nvSpPr>
        <p:spPr>
          <a:xfrm>
            <a:off x="899160" y="137160"/>
            <a:ext cx="6172200" cy="12496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EXCEL編</a:t>
            </a:r>
            <a:endParaRPr>
              <a:latin typeface="Meiryo UI" panose="020B0604030504040204" pitchFamily="50" charset="-128"/>
              <a:ea typeface="Meiryo UI" panose="020B0604030504040204" pitchFamily="50" charset="-128"/>
            </a:endParaRPr>
          </a:p>
        </p:txBody>
      </p:sp>
      <p:sp>
        <p:nvSpPr>
          <p:cNvPr id="736" name="Google Shape;736;p23"/>
          <p:cNvSpPr txBox="1">
            <a:spLocks noGrp="1"/>
          </p:cNvSpPr>
          <p:nvPr>
            <p:ph type="body" idx="1"/>
          </p:nvPr>
        </p:nvSpPr>
        <p:spPr>
          <a:xfrm>
            <a:off x="899160" y="2586990"/>
            <a:ext cx="10210800" cy="168402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None/>
            </a:pPr>
            <a:r>
              <a:rPr lang="ja-JP" sz="4000">
                <a:latin typeface="Meiryo UI" panose="020B0604030504040204" pitchFamily="50" charset="-128"/>
                <a:ea typeface="Meiryo UI" panose="020B0604030504040204" pitchFamily="50" charset="-128"/>
              </a:rPr>
              <a:t>数式編</a:t>
            </a:r>
            <a:endParaRPr>
              <a:latin typeface="Meiryo UI" panose="020B0604030504040204" pitchFamily="50" charset="-128"/>
              <a:ea typeface="Meiryo UI" panose="020B0604030504040204" pitchFamily="50" charset="-128"/>
            </a:endParaRPr>
          </a:p>
        </p:txBody>
      </p:sp>
      <p:sp>
        <p:nvSpPr>
          <p:cNvPr id="737" name="Google Shape;737;p23"/>
          <p:cNvSpPr txBox="1">
            <a:spLocks noGrp="1"/>
          </p:cNvSpPr>
          <p:nvPr>
            <p:ph type="sldNum" idx="12"/>
          </p:nvPr>
        </p:nvSpPr>
        <p:spPr>
          <a:xfrm>
            <a:off x="911352" y="6246622"/>
            <a:ext cx="118872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25</a:t>
            </a:fld>
            <a:endParaRPr>
              <a:latin typeface="Meiryo UI" panose="020B0604030504040204" pitchFamily="50" charset="-128"/>
              <a:ea typeface="Meiryo UI" panose="020B0604030504040204"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24"/>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これだけ覚えれば基本的にOKな</a:t>
            </a:r>
            <a:r>
              <a:rPr lang="ja-JP" sz="4000" b="1" i="0" u="none" strike="noStrike" cap="none">
                <a:solidFill>
                  <a:schemeClr val="dk1"/>
                </a:solidFill>
                <a:latin typeface="Meiryo UI" panose="020B0604030504040204" pitchFamily="50" charset="-128"/>
                <a:ea typeface="Meiryo UI" panose="020B0604030504040204" pitchFamily="50" charset="-128"/>
                <a:sym typeface="Arial"/>
              </a:rPr>
              <a:t>数式３つ</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744" name="Google Shape;744;p24"/>
          <p:cNvSpPr txBox="1">
            <a:spLocks noGrp="1"/>
          </p:cNvSpPr>
          <p:nvPr>
            <p:ph type="body" idx="1"/>
          </p:nvPr>
        </p:nvSpPr>
        <p:spPr>
          <a:xfrm>
            <a:off x="865631" y="2072640"/>
            <a:ext cx="8324089" cy="3493008"/>
          </a:xfrm>
          <a:prstGeom prst="rect">
            <a:avLst/>
          </a:prstGeom>
          <a:noFill/>
          <a:ln>
            <a:noFill/>
          </a:ln>
        </p:spPr>
        <p:txBody>
          <a:bodyPr spcFirstLastPara="1" wrap="square" lIns="91425" tIns="45700" rIns="91425" bIns="45700" anchor="t" anchorCtr="0">
            <a:normAutofit fontScale="92500" lnSpcReduction="10000"/>
          </a:bodyPr>
          <a:lstStyle/>
          <a:p>
            <a:pPr marL="228600" marR="0" lvl="0" indent="-228600" algn="l" rtl="0">
              <a:lnSpc>
                <a:spcPct val="100000"/>
              </a:lnSpc>
              <a:spcBef>
                <a:spcPts val="0"/>
              </a:spcBef>
              <a:spcAft>
                <a:spcPts val="0"/>
              </a:spcAft>
              <a:buClr>
                <a:schemeClr val="dk1"/>
              </a:buClr>
              <a:buSzPts val="2400"/>
              <a:buFont typeface="Arial"/>
              <a:buChar char="•"/>
            </a:pPr>
            <a:r>
              <a:rPr lang="ja-JP" sz="2400" b="0" i="0" u="sng" strike="noStrike" cap="none">
                <a:solidFill>
                  <a:schemeClr val="dk1"/>
                </a:solidFill>
                <a:latin typeface="Meiryo UI" panose="020B0604030504040204" pitchFamily="50" charset="-128"/>
                <a:ea typeface="Meiryo UI" panose="020B0604030504040204" pitchFamily="50" charset="-128"/>
                <a:sym typeface="Arial"/>
              </a:rPr>
              <a:t>数値集計用の数式</a:t>
            </a:r>
            <a:endParaRPr sz="2400" b="0" i="0" u="sng" strike="noStrike" cap="none">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00000"/>
              </a:lnSpc>
              <a:spcBef>
                <a:spcPts val="1700"/>
              </a:spcBef>
              <a:spcAft>
                <a:spcPts val="0"/>
              </a:spcAft>
              <a:buClr>
                <a:schemeClr val="dk1"/>
              </a:buClr>
              <a:buSzPts val="2400"/>
              <a:buFont typeface="Arial"/>
              <a:buChar char="•"/>
            </a:pPr>
            <a:r>
              <a:rPr lang="ja-JP" sz="2400" b="1" i="0" u="none" strike="noStrike" cap="none">
                <a:solidFill>
                  <a:schemeClr val="dk1"/>
                </a:solidFill>
                <a:latin typeface="Meiryo UI" panose="020B0604030504040204" pitchFamily="50" charset="-128"/>
                <a:ea typeface="Meiryo UI" panose="020B0604030504040204" pitchFamily="50" charset="-128"/>
                <a:sym typeface="Arial"/>
              </a:rPr>
              <a:t>SUM, AVERAGE, COUNT</a:t>
            </a:r>
            <a:endParaRPr>
              <a:latin typeface="Meiryo UI" panose="020B0604030504040204" pitchFamily="50" charset="-128"/>
              <a:ea typeface="Meiryo UI" panose="020B0604030504040204" pitchFamily="50" charset="-128"/>
            </a:endParaRPr>
          </a:p>
          <a:p>
            <a:pPr marL="800100" marR="0" lvl="1" indent="-215900" algn="l" rtl="0">
              <a:lnSpc>
                <a:spcPct val="120000"/>
              </a:lnSpc>
              <a:spcBef>
                <a:spcPts val="500"/>
              </a:spcBef>
              <a:spcAft>
                <a:spcPts val="0"/>
              </a:spcAft>
              <a:buClr>
                <a:schemeClr val="dk1"/>
              </a:buClr>
              <a:buSzPts val="2000"/>
              <a:buFont typeface="Arial"/>
              <a:buNone/>
            </a:pPr>
            <a:endParaRPr sz="2000" b="0" i="0" u="none" strike="noStrike" cap="none">
              <a:solidFill>
                <a:srgbClr val="757070"/>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0"/>
              </a:spcBef>
              <a:spcAft>
                <a:spcPts val="0"/>
              </a:spcAft>
              <a:buClr>
                <a:schemeClr val="dk1"/>
              </a:buClr>
              <a:buSzPts val="2400"/>
              <a:buFont typeface="Arial"/>
              <a:buChar char="•"/>
            </a:pPr>
            <a:r>
              <a:rPr lang="ja-JP" sz="2400" b="0" i="0" u="sng" strike="noStrike" cap="none">
                <a:solidFill>
                  <a:schemeClr val="dk1"/>
                </a:solidFill>
                <a:latin typeface="Meiryo UI" panose="020B0604030504040204" pitchFamily="50" charset="-128"/>
                <a:ea typeface="Meiryo UI" panose="020B0604030504040204" pitchFamily="50" charset="-128"/>
                <a:sym typeface="Arial"/>
              </a:rPr>
              <a:t>条件で結果を変えるための数式</a:t>
            </a:r>
            <a:endParaRPr sz="2400" b="0" i="0" u="sng" strike="noStrike" cap="none">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1700"/>
              </a:spcBef>
              <a:spcAft>
                <a:spcPts val="0"/>
              </a:spcAft>
              <a:buClr>
                <a:schemeClr val="dk1"/>
              </a:buClr>
              <a:buSzPts val="2000"/>
              <a:buFont typeface="Arial"/>
              <a:buChar char="•"/>
            </a:pPr>
            <a:r>
              <a:rPr lang="ja-JP" sz="2000" b="0" i="0" u="none" strike="noStrike" cap="none">
                <a:solidFill>
                  <a:schemeClr val="dk1"/>
                </a:solidFill>
                <a:latin typeface="Meiryo UI" panose="020B0604030504040204" pitchFamily="50" charset="-128"/>
                <a:ea typeface="Meiryo UI" panose="020B0604030504040204" pitchFamily="50" charset="-128"/>
                <a:sym typeface="Arial"/>
              </a:rPr>
              <a:t>IF, SUMIF, COUNTIF</a:t>
            </a:r>
            <a:endParaRPr>
              <a:latin typeface="Meiryo UI" panose="020B0604030504040204" pitchFamily="50" charset="-128"/>
              <a:ea typeface="Meiryo UI" panose="020B0604030504040204" pitchFamily="50" charset="-128"/>
            </a:endParaRPr>
          </a:p>
          <a:p>
            <a:pPr marL="800100" marR="0" lvl="1" indent="-215900" algn="l" rtl="0">
              <a:lnSpc>
                <a:spcPct val="120000"/>
              </a:lnSpc>
              <a:spcBef>
                <a:spcPts val="500"/>
              </a:spcBef>
              <a:spcAft>
                <a:spcPts val="0"/>
              </a:spcAft>
              <a:buClr>
                <a:schemeClr val="dk1"/>
              </a:buClr>
              <a:buSzPts val="2000"/>
              <a:buFont typeface="Arial"/>
              <a:buNone/>
            </a:pP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a:p>
            <a:pPr marL="228600" lvl="0" indent="-228600" algn="l" rtl="0">
              <a:lnSpc>
                <a:spcPct val="100000"/>
              </a:lnSpc>
              <a:spcBef>
                <a:spcPts val="0"/>
              </a:spcBef>
              <a:spcAft>
                <a:spcPts val="0"/>
              </a:spcAft>
              <a:buClr>
                <a:schemeClr val="dk1"/>
              </a:buClr>
              <a:buSzPts val="2400"/>
              <a:buChar char="•"/>
            </a:pPr>
            <a:r>
              <a:rPr lang="ja-JP" sz="2400" b="0" i="0" u="sng" strike="noStrike" cap="none">
                <a:solidFill>
                  <a:schemeClr val="dk1"/>
                </a:solidFill>
                <a:latin typeface="Meiryo UI" panose="020B0604030504040204" pitchFamily="50" charset="-128"/>
                <a:ea typeface="Meiryo UI" panose="020B0604030504040204" pitchFamily="50" charset="-128"/>
                <a:sym typeface="Arial"/>
              </a:rPr>
              <a:t>別の場所から対応した値を引っ張ってくる数式</a:t>
            </a:r>
            <a:endParaRPr sz="2400" b="0" i="0" u="sng" strike="noStrike" cap="none">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1700"/>
              </a:spcBef>
              <a:spcAft>
                <a:spcPts val="0"/>
              </a:spcAft>
              <a:buClr>
                <a:schemeClr val="dk1"/>
              </a:buClr>
              <a:buSzPts val="2000"/>
              <a:buFont typeface="Arial"/>
              <a:buChar char="•"/>
            </a:pPr>
            <a:r>
              <a:rPr lang="ja-JP" sz="2000" b="0" i="0" u="none" strike="noStrike" cap="none">
                <a:solidFill>
                  <a:schemeClr val="dk1"/>
                </a:solidFill>
                <a:latin typeface="Meiryo UI" panose="020B0604030504040204" pitchFamily="50" charset="-128"/>
                <a:ea typeface="Meiryo UI" panose="020B0604030504040204" pitchFamily="50" charset="-128"/>
                <a:sym typeface="Arial"/>
              </a:rPr>
              <a:t>VLOOKUP</a:t>
            </a: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745" name="Google Shape;745;p24"/>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26</a:t>
            </a:fld>
            <a:endParaRPr sz="1400" b="1">
              <a:solidFill>
                <a:schemeClr val="dk1"/>
              </a:solidFill>
              <a:latin typeface="Meiryo UI" panose="020B0604030504040204" pitchFamily="50" charset="-128"/>
              <a:ea typeface="Meiryo UI" panose="020B0604030504040204" pitchFamily="50" charset="-128"/>
              <a:sym typeface="Arial"/>
            </a:endParaRPr>
          </a:p>
        </p:txBody>
      </p:sp>
      <p:sp>
        <p:nvSpPr>
          <p:cNvPr id="746" name="Google Shape;746;p24"/>
          <p:cNvSpPr/>
          <p:nvPr/>
        </p:nvSpPr>
        <p:spPr>
          <a:xfrm>
            <a:off x="5804348" y="2003025"/>
            <a:ext cx="4129800" cy="540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48922" y="149760"/>
                </a:lnTo>
              </a:path>
            </a:pathLst>
          </a:custGeom>
          <a:solidFill>
            <a:schemeClr val="accent3"/>
          </a:solidFill>
          <a:ln w="12700" cap="flat" cmpd="sng">
            <a:solidFill>
              <a:srgbClr val="66403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lt1"/>
                </a:solidFill>
                <a:latin typeface="Meiryo UI" panose="020B0604030504040204" pitchFamily="50" charset="-128"/>
                <a:ea typeface="Meiryo UI" panose="020B0604030504040204" pitchFamily="50" charset="-128"/>
                <a:sym typeface="Arial"/>
              </a:rPr>
              <a:t>数式名は基本的に英語の意味と対応</a:t>
            </a:r>
            <a:endParaRPr>
              <a:latin typeface="Meiryo UI" panose="020B0604030504040204" pitchFamily="50" charset="-128"/>
              <a:ea typeface="Meiryo UI" panose="020B0604030504040204" pitchFamily="50" charset="-128"/>
            </a:endParaRPr>
          </a:p>
        </p:txBody>
      </p:sp>
      <p:sp>
        <p:nvSpPr>
          <p:cNvPr id="747" name="Google Shape;747;p24"/>
          <p:cNvSpPr/>
          <p:nvPr/>
        </p:nvSpPr>
        <p:spPr>
          <a:xfrm>
            <a:off x="3886546" y="5867412"/>
            <a:ext cx="5702400" cy="6204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43171" y="-68848"/>
                </a:lnTo>
              </a:path>
            </a:pathLst>
          </a:custGeom>
          <a:solidFill>
            <a:schemeClr val="accent1"/>
          </a:solidFill>
          <a:ln w="1270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lt1"/>
                </a:solidFill>
                <a:latin typeface="Meiryo UI" panose="020B0604030504040204" pitchFamily="50" charset="-128"/>
                <a:ea typeface="Meiryo UI" panose="020B0604030504040204" pitchFamily="50" charset="-128"/>
                <a:sym typeface="Arial"/>
              </a:rPr>
              <a:t>使えると強力な数式、今回は扱いません</a:t>
            </a:r>
            <a:endParaRPr>
              <a:latin typeface="Meiryo UI" panose="020B0604030504040204" pitchFamily="50" charset="-128"/>
              <a:ea typeface="Meiryo UI" panose="020B0604030504040204" pitchFamily="50" charset="-128"/>
            </a:endParaRPr>
          </a:p>
        </p:txBody>
      </p:sp>
      <p:sp>
        <p:nvSpPr>
          <p:cNvPr id="748" name="Google Shape;748;p24"/>
          <p:cNvSpPr/>
          <p:nvPr/>
        </p:nvSpPr>
        <p:spPr>
          <a:xfrm>
            <a:off x="911350" y="3224676"/>
            <a:ext cx="5727600" cy="258390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25"/>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数値集計用の数式</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755" name="Google Shape;755;p25"/>
          <p:cNvSpPr txBox="1">
            <a:spLocks noGrp="1"/>
          </p:cNvSpPr>
          <p:nvPr>
            <p:ph type="body" idx="1"/>
          </p:nvPr>
        </p:nvSpPr>
        <p:spPr>
          <a:xfrm>
            <a:off x="865631" y="4134662"/>
            <a:ext cx="8324089" cy="14309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ja-JP" sz="2400" b="1" i="0" u="none" strike="noStrike" cap="none">
                <a:solidFill>
                  <a:schemeClr val="dk1"/>
                </a:solidFill>
                <a:latin typeface="Meiryo UI" panose="020B0604030504040204" pitchFamily="50" charset="-128"/>
                <a:ea typeface="Meiryo UI" panose="020B0604030504040204" pitchFamily="50" charset="-128"/>
                <a:sym typeface="Arial"/>
              </a:rPr>
              <a:t>🖋POINT</a:t>
            </a:r>
            <a:endParaRPr>
              <a:latin typeface="Meiryo UI" panose="020B0604030504040204" pitchFamily="50" charset="-128"/>
              <a:ea typeface="Meiryo UI" panose="020B0604030504040204" pitchFamily="50" charset="-128"/>
            </a:endParaRPr>
          </a:p>
          <a:p>
            <a:pPr marL="228600" marR="0" lvl="0" indent="-228600" algn="l" rtl="0">
              <a:lnSpc>
                <a:spcPct val="85714"/>
              </a:lnSpc>
              <a:spcBef>
                <a:spcPts val="1200"/>
              </a:spcBef>
              <a:spcAft>
                <a:spcPts val="0"/>
              </a:spcAft>
              <a:buClr>
                <a:schemeClr val="dk1"/>
              </a:buClr>
              <a:buSzPts val="2000"/>
              <a:buFont typeface="Arial"/>
              <a:buChar char="•"/>
            </a:pPr>
            <a:r>
              <a:rPr lang="ja-JP" sz="2000" b="0" i="0" u="none" strike="noStrike" cap="none">
                <a:solidFill>
                  <a:schemeClr val="dk1"/>
                </a:solidFill>
                <a:latin typeface="Meiryo UI" panose="020B0604030504040204" pitchFamily="50" charset="-128"/>
                <a:ea typeface="Meiryo UI" panose="020B0604030504040204" pitchFamily="50" charset="-128"/>
                <a:sym typeface="Arial"/>
              </a:rPr>
              <a:t>使い方の欄の数値は</a:t>
            </a:r>
            <a:r>
              <a:rPr lang="ja-JP" sz="2800" b="1" i="0" u="none" strike="noStrike" cap="none">
                <a:solidFill>
                  <a:schemeClr val="accent2"/>
                </a:solidFill>
                <a:latin typeface="Meiryo UI" panose="020B0604030504040204" pitchFamily="50" charset="-128"/>
                <a:ea typeface="Meiryo UI" panose="020B0604030504040204" pitchFamily="50" charset="-128"/>
                <a:sym typeface="Arial"/>
              </a:rPr>
              <a:t>A</a:t>
            </a:r>
            <a:r>
              <a:rPr lang="ja-JP" sz="2800" b="1" i="0" u="none" strike="noStrike" cap="none">
                <a:solidFill>
                  <a:srgbClr val="0070C0"/>
                </a:solidFill>
                <a:latin typeface="Meiryo UI" panose="020B0604030504040204" pitchFamily="50" charset="-128"/>
                <a:ea typeface="Meiryo UI" panose="020B0604030504040204" pitchFamily="50" charset="-128"/>
                <a:sym typeface="Arial"/>
              </a:rPr>
              <a:t>1</a:t>
            </a:r>
            <a:r>
              <a:rPr lang="ja-JP" sz="2000" b="0" i="0" u="none" strike="noStrike" cap="none">
                <a:solidFill>
                  <a:schemeClr val="dk1"/>
                </a:solidFill>
                <a:latin typeface="Meiryo UI" panose="020B0604030504040204" pitchFamily="50" charset="-128"/>
                <a:ea typeface="Meiryo UI" panose="020B0604030504040204" pitchFamily="50" charset="-128"/>
                <a:sym typeface="Arial"/>
              </a:rPr>
              <a:t>や</a:t>
            </a:r>
            <a:r>
              <a:rPr lang="ja-JP" sz="2800" b="1" i="0" u="none" strike="noStrike" cap="none">
                <a:solidFill>
                  <a:schemeClr val="accent2"/>
                </a:solidFill>
                <a:latin typeface="Meiryo UI" panose="020B0604030504040204" pitchFamily="50" charset="-128"/>
                <a:ea typeface="Meiryo UI" panose="020B0604030504040204" pitchFamily="50" charset="-128"/>
                <a:sym typeface="Arial"/>
              </a:rPr>
              <a:t>B</a:t>
            </a:r>
            <a:r>
              <a:rPr lang="ja-JP" sz="2800" b="1" i="0" u="none" strike="noStrike" cap="none">
                <a:solidFill>
                  <a:srgbClr val="0070C0"/>
                </a:solidFill>
                <a:latin typeface="Meiryo UI" panose="020B0604030504040204" pitchFamily="50" charset="-128"/>
                <a:ea typeface="Meiryo UI" panose="020B0604030504040204" pitchFamily="50" charset="-128"/>
                <a:sym typeface="Arial"/>
              </a:rPr>
              <a:t>2</a:t>
            </a:r>
            <a:r>
              <a:rPr lang="ja-JP" sz="2000" b="0" i="0" u="none" strike="noStrike" cap="none">
                <a:solidFill>
                  <a:schemeClr val="dk1"/>
                </a:solidFill>
                <a:latin typeface="Meiryo UI" panose="020B0604030504040204" pitchFamily="50" charset="-128"/>
                <a:ea typeface="Meiryo UI" panose="020B0604030504040204" pitchFamily="50" charset="-128"/>
                <a:sym typeface="Arial"/>
              </a:rPr>
              <a:t>のように</a:t>
            </a:r>
            <a:br>
              <a:rPr lang="ja-JP" sz="2000" b="0" i="0" u="none" strike="noStrike" cap="none">
                <a:solidFill>
                  <a:schemeClr val="dk1"/>
                </a:solidFill>
                <a:latin typeface="Meiryo UI" panose="020B0604030504040204" pitchFamily="50" charset="-128"/>
                <a:ea typeface="Meiryo UI" panose="020B0604030504040204" pitchFamily="50" charset="-128"/>
                <a:sym typeface="Arial"/>
              </a:rPr>
            </a:br>
            <a:r>
              <a:rPr lang="ja-JP" sz="2000" b="0" i="0" u="none" strike="noStrike" cap="none">
                <a:solidFill>
                  <a:schemeClr val="accent2"/>
                </a:solidFill>
                <a:latin typeface="Meiryo UI" panose="020B0604030504040204" pitchFamily="50" charset="-128"/>
                <a:ea typeface="Meiryo UI" panose="020B0604030504040204" pitchFamily="50" charset="-128"/>
                <a:sym typeface="Arial"/>
              </a:rPr>
              <a:t>[列を表す</a:t>
            </a:r>
            <a:r>
              <a:rPr lang="ja-JP" sz="2000" b="1" i="0" u="sng" strike="noStrike" cap="none">
                <a:solidFill>
                  <a:schemeClr val="accent2"/>
                </a:solidFill>
                <a:latin typeface="Meiryo UI" panose="020B0604030504040204" pitchFamily="50" charset="-128"/>
                <a:ea typeface="Meiryo UI" panose="020B0604030504040204" pitchFamily="50" charset="-128"/>
                <a:sym typeface="Arial"/>
              </a:rPr>
              <a:t>アルファベット</a:t>
            </a:r>
            <a:r>
              <a:rPr lang="ja-JP" sz="2000" b="0" i="0" u="none" strike="noStrike" cap="none">
                <a:solidFill>
                  <a:schemeClr val="accent2"/>
                </a:solidFill>
                <a:latin typeface="Meiryo UI" panose="020B0604030504040204" pitchFamily="50" charset="-128"/>
                <a:ea typeface="Meiryo UI" panose="020B0604030504040204" pitchFamily="50" charset="-128"/>
                <a:sym typeface="Arial"/>
              </a:rPr>
              <a:t>]</a:t>
            </a:r>
            <a:r>
              <a:rPr lang="ja-JP" sz="2000" b="0" i="0" u="none" strike="noStrike" cap="none">
                <a:solidFill>
                  <a:schemeClr val="dk1"/>
                </a:solidFill>
                <a:latin typeface="Meiryo UI" panose="020B0604030504040204" pitchFamily="50" charset="-128"/>
                <a:ea typeface="Meiryo UI" panose="020B0604030504040204" pitchFamily="50" charset="-128"/>
                <a:sym typeface="Arial"/>
              </a:rPr>
              <a:t>＋</a:t>
            </a:r>
            <a:r>
              <a:rPr lang="ja-JP" sz="2000" b="0" i="0" u="none" strike="noStrike" cap="none">
                <a:solidFill>
                  <a:srgbClr val="0070C0"/>
                </a:solidFill>
                <a:latin typeface="Meiryo UI" panose="020B0604030504040204" pitchFamily="50" charset="-128"/>
                <a:ea typeface="Meiryo UI" panose="020B0604030504040204" pitchFamily="50" charset="-128"/>
                <a:sym typeface="Arial"/>
              </a:rPr>
              <a:t>[行を表す</a:t>
            </a:r>
            <a:r>
              <a:rPr lang="ja-JP" sz="2000" b="1" i="0" u="sng" strike="noStrike" cap="none">
                <a:solidFill>
                  <a:srgbClr val="0070C0"/>
                </a:solidFill>
                <a:latin typeface="Meiryo UI" panose="020B0604030504040204" pitchFamily="50" charset="-128"/>
                <a:ea typeface="Meiryo UI" panose="020B0604030504040204" pitchFamily="50" charset="-128"/>
                <a:sym typeface="Arial"/>
              </a:rPr>
              <a:t>数字</a:t>
            </a:r>
            <a:r>
              <a:rPr lang="ja-JP" sz="2000" b="0" i="0" u="none" strike="noStrike" cap="none">
                <a:solidFill>
                  <a:srgbClr val="0070C0"/>
                </a:solidFill>
                <a:latin typeface="Meiryo UI" panose="020B0604030504040204" pitchFamily="50" charset="-128"/>
                <a:ea typeface="Meiryo UI" panose="020B0604030504040204" pitchFamily="50" charset="-128"/>
                <a:sym typeface="Arial"/>
              </a:rPr>
              <a:t>]</a:t>
            </a:r>
            <a:r>
              <a:rPr lang="ja-JP" sz="2000" b="0" i="0" u="none" strike="noStrike" cap="none">
                <a:solidFill>
                  <a:schemeClr val="dk1"/>
                </a:solidFill>
                <a:latin typeface="Meiryo UI" panose="020B0604030504040204" pitchFamily="50" charset="-128"/>
                <a:ea typeface="Meiryo UI" panose="020B0604030504040204" pitchFamily="50" charset="-128"/>
                <a:sym typeface="Arial"/>
              </a:rPr>
              <a:t>で表現する</a:t>
            </a: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a:p>
            <a:pPr marL="228600" marR="0" lvl="0" indent="-101600" algn="l" rtl="0">
              <a:lnSpc>
                <a:spcPct val="120000"/>
              </a:lnSpc>
              <a:spcBef>
                <a:spcPts val="1200"/>
              </a:spcBef>
              <a:spcAft>
                <a:spcPts val="0"/>
              </a:spcAft>
              <a:buClr>
                <a:schemeClr val="dk1"/>
              </a:buClr>
              <a:buSzPts val="2000"/>
              <a:buFont typeface="Arial"/>
              <a:buNone/>
            </a:pP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756" name="Google Shape;756;p25"/>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27</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757" name="Google Shape;757;p25"/>
          <p:cNvPicPr preferRelativeResize="0"/>
          <p:nvPr/>
        </p:nvPicPr>
        <p:blipFill rotWithShape="1">
          <a:blip r:embed="rId3">
            <a:alphaModFix/>
          </a:blip>
          <a:srcRect l="1045" t="4128" r="1044" b="3669"/>
          <a:stretch/>
        </p:blipFill>
        <p:spPr>
          <a:xfrm>
            <a:off x="865631" y="2080007"/>
            <a:ext cx="8324089" cy="1373680"/>
          </a:xfrm>
          <a:prstGeom prst="rect">
            <a:avLst/>
          </a:prstGeom>
          <a:noFill/>
          <a:ln>
            <a:noFill/>
          </a:ln>
        </p:spPr>
      </p:pic>
      <p:sp>
        <p:nvSpPr>
          <p:cNvPr id="758" name="Google Shape;758;p25"/>
          <p:cNvSpPr/>
          <p:nvPr/>
        </p:nvSpPr>
        <p:spPr>
          <a:xfrm>
            <a:off x="6234545" y="4009294"/>
            <a:ext cx="3057237" cy="42487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14924" y="-21847"/>
                </a:lnTo>
                <a:lnTo>
                  <a:pt x="20495" y="-180652"/>
                </a:lnTo>
              </a:path>
            </a:pathLst>
          </a:custGeom>
          <a:solidFill>
            <a:schemeClr val="accent1"/>
          </a:solidFill>
          <a:ln w="1270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範囲</a:t>
            </a:r>
            <a:r>
              <a:rPr lang="ja-JP" sz="1800">
                <a:solidFill>
                  <a:schemeClr val="lt1"/>
                </a:solidFill>
                <a:latin typeface="Meiryo UI" panose="020B0604030504040204" pitchFamily="50" charset="-128"/>
                <a:ea typeface="Meiryo UI" panose="020B0604030504040204" pitchFamily="50" charset="-128"/>
                <a:sym typeface="Arial"/>
              </a:rPr>
              <a:t>：次のページで解説</a:t>
            </a:r>
            <a:endParaRPr>
              <a:latin typeface="Meiryo UI" panose="020B0604030504040204" pitchFamily="50" charset="-128"/>
              <a:ea typeface="Meiryo UI" panose="020B0604030504040204" pitchFamily="50" charset="-128"/>
            </a:endParaRPr>
          </a:p>
        </p:txBody>
      </p:sp>
      <p:sp>
        <p:nvSpPr>
          <p:cNvPr id="759" name="Google Shape;759;p25"/>
          <p:cNvSpPr/>
          <p:nvPr/>
        </p:nvSpPr>
        <p:spPr>
          <a:xfrm>
            <a:off x="6795428" y="3151678"/>
            <a:ext cx="1898523" cy="24602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26"/>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数値の表現方法</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766" name="Google Shape;766;p26"/>
          <p:cNvSpPr txBox="1">
            <a:spLocks noGrp="1"/>
          </p:cNvSpPr>
          <p:nvPr>
            <p:ph type="body" idx="1"/>
          </p:nvPr>
        </p:nvSpPr>
        <p:spPr>
          <a:xfrm>
            <a:off x="911352" y="2058669"/>
            <a:ext cx="4905184" cy="61756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ja-JP" u="sng">
                <a:latin typeface="Meiryo UI" panose="020B0604030504040204" pitchFamily="50" charset="-128"/>
                <a:ea typeface="Meiryo UI" panose="020B0604030504040204" pitchFamily="50" charset="-128"/>
              </a:rPr>
              <a:t>まとめて扱いたい数値が</a:t>
            </a:r>
            <a:r>
              <a:rPr lang="ja-JP" sz="2400" b="1" u="sng">
                <a:latin typeface="Meiryo UI" panose="020B0604030504040204" pitchFamily="50" charset="-128"/>
                <a:ea typeface="Meiryo UI" panose="020B0604030504040204" pitchFamily="50" charset="-128"/>
              </a:rPr>
              <a:t>飛び飛び場合</a:t>
            </a:r>
            <a:endParaRPr b="1" u="sng">
              <a:latin typeface="Meiryo UI" panose="020B0604030504040204" pitchFamily="50" charset="-128"/>
              <a:ea typeface="Meiryo UI" panose="020B0604030504040204" pitchFamily="50" charset="-128"/>
            </a:endParaRPr>
          </a:p>
        </p:txBody>
      </p:sp>
      <p:sp>
        <p:nvSpPr>
          <p:cNvPr id="767" name="Google Shape;767;p26"/>
          <p:cNvSpPr txBox="1">
            <a:spLocks noGrp="1"/>
          </p:cNvSpPr>
          <p:nvPr>
            <p:ph type="body" idx="2"/>
          </p:nvPr>
        </p:nvSpPr>
        <p:spPr>
          <a:xfrm>
            <a:off x="6393054" y="2058669"/>
            <a:ext cx="4905184" cy="61756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ja-JP" sz="2000" b="0" i="0" u="sng" strike="noStrike" cap="none">
                <a:solidFill>
                  <a:schemeClr val="dk1"/>
                </a:solidFill>
                <a:latin typeface="Meiryo UI" panose="020B0604030504040204" pitchFamily="50" charset="-128"/>
                <a:ea typeface="Meiryo UI" panose="020B0604030504040204" pitchFamily="50" charset="-128"/>
                <a:sym typeface="Arial"/>
              </a:rPr>
              <a:t>まとめて扱いたい数値が</a:t>
            </a:r>
            <a:r>
              <a:rPr lang="ja-JP" sz="2400" b="1" i="0" u="sng" strike="noStrike" cap="none">
                <a:solidFill>
                  <a:schemeClr val="dk1"/>
                </a:solidFill>
                <a:latin typeface="Meiryo UI" panose="020B0604030504040204" pitchFamily="50" charset="-128"/>
                <a:ea typeface="Meiryo UI" panose="020B0604030504040204" pitchFamily="50" charset="-128"/>
                <a:sym typeface="Arial"/>
              </a:rPr>
              <a:t>まとまっている場合</a:t>
            </a:r>
            <a:endParaRPr sz="2000" b="1" i="0" u="sng"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768" name="Google Shape;768;p26"/>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28</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769" name="Google Shape;769;p26"/>
          <p:cNvPicPr preferRelativeResize="0"/>
          <p:nvPr/>
        </p:nvPicPr>
        <p:blipFill rotWithShape="1">
          <a:blip r:embed="rId3">
            <a:alphaModFix/>
          </a:blip>
          <a:srcRect l="2218" t="9026" r="3656" b="6598"/>
          <a:stretch/>
        </p:blipFill>
        <p:spPr>
          <a:xfrm>
            <a:off x="1216140" y="2676236"/>
            <a:ext cx="3657600" cy="1505528"/>
          </a:xfrm>
          <a:prstGeom prst="rect">
            <a:avLst/>
          </a:prstGeom>
          <a:noFill/>
          <a:ln>
            <a:noFill/>
          </a:ln>
        </p:spPr>
      </p:pic>
      <p:sp>
        <p:nvSpPr>
          <p:cNvPr id="770" name="Google Shape;770;p26"/>
          <p:cNvSpPr txBox="1"/>
          <p:nvPr/>
        </p:nvSpPr>
        <p:spPr>
          <a:xfrm>
            <a:off x="911352" y="4555668"/>
            <a:ext cx="4887594" cy="169095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800"/>
              <a:buFont typeface="Arial"/>
              <a:buNone/>
            </a:pPr>
            <a:r>
              <a:rPr lang="ja-JP" sz="2800" b="1">
                <a:solidFill>
                  <a:schemeClr val="dk1"/>
                </a:solidFill>
                <a:latin typeface="Meiryo UI" panose="020B0604030504040204" pitchFamily="50" charset="-128"/>
                <a:ea typeface="Meiryo UI" panose="020B0604030504040204" pitchFamily="50" charset="-128"/>
                <a:sym typeface="Arial"/>
              </a:rPr>
              <a:t>表記は　</a:t>
            </a:r>
            <a:r>
              <a:rPr lang="ja-JP" sz="2800" b="1">
                <a:solidFill>
                  <a:schemeClr val="accent2"/>
                </a:solidFill>
                <a:latin typeface="Meiryo UI" panose="020B0604030504040204" pitchFamily="50" charset="-128"/>
                <a:ea typeface="Meiryo UI" panose="020B0604030504040204" pitchFamily="50" charset="-128"/>
                <a:sym typeface="Arial"/>
              </a:rPr>
              <a:t>A1,B2,C3　</a:t>
            </a:r>
            <a:r>
              <a:rPr lang="ja-JP" sz="2800" b="1">
                <a:solidFill>
                  <a:schemeClr val="dk1"/>
                </a:solidFill>
                <a:latin typeface="Meiryo UI" panose="020B0604030504040204" pitchFamily="50" charset="-128"/>
                <a:ea typeface="Meiryo UI" panose="020B0604030504040204" pitchFamily="50" charset="-128"/>
                <a:sym typeface="Arial"/>
              </a:rPr>
              <a:t>　　</a:t>
            </a:r>
            <a:endParaRPr sz="2800" b="1">
              <a:solidFill>
                <a:schemeClr val="dk1"/>
              </a:solidFill>
              <a:latin typeface="Meiryo UI" panose="020B0604030504040204" pitchFamily="50" charset="-128"/>
              <a:ea typeface="Meiryo UI" panose="020B0604030504040204" pitchFamily="50" charset="-128"/>
              <a:sym typeface="Arial"/>
            </a:endParaRPr>
          </a:p>
          <a:p>
            <a:pPr marL="0" marR="0" lvl="0" indent="0" algn="l" rtl="0">
              <a:lnSpc>
                <a:spcPct val="100000"/>
              </a:lnSpc>
              <a:spcBef>
                <a:spcPts val="1200"/>
              </a:spcBef>
              <a:spcAft>
                <a:spcPts val="0"/>
              </a:spcAft>
              <a:buClr>
                <a:schemeClr val="dk1"/>
              </a:buClr>
              <a:buSzPts val="2400"/>
              <a:buFont typeface="Arial"/>
              <a:buNone/>
            </a:pPr>
            <a:r>
              <a:rPr lang="ja-JP" sz="2400">
                <a:solidFill>
                  <a:schemeClr val="dk1"/>
                </a:solidFill>
                <a:latin typeface="Meiryo UI" panose="020B0604030504040204" pitchFamily="50" charset="-128"/>
                <a:ea typeface="Meiryo UI" panose="020B0604030504040204" pitchFamily="50" charset="-128"/>
                <a:sym typeface="Arial"/>
              </a:rPr>
              <a:t>カンマ（,）で区切る</a:t>
            </a:r>
            <a:endParaRPr sz="2400">
              <a:solidFill>
                <a:schemeClr val="dk1"/>
              </a:solidFill>
              <a:latin typeface="Meiryo UI" panose="020B0604030504040204" pitchFamily="50" charset="-128"/>
              <a:ea typeface="Meiryo UI" panose="020B0604030504040204" pitchFamily="50" charset="-128"/>
              <a:sym typeface="Arial"/>
            </a:endParaRPr>
          </a:p>
        </p:txBody>
      </p:sp>
      <p:sp>
        <p:nvSpPr>
          <p:cNvPr id="771" name="Google Shape;771;p26"/>
          <p:cNvSpPr txBox="1"/>
          <p:nvPr/>
        </p:nvSpPr>
        <p:spPr>
          <a:xfrm>
            <a:off x="6393054" y="4555668"/>
            <a:ext cx="5143164" cy="169095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800"/>
              <a:buFont typeface="Arial"/>
              <a:buNone/>
            </a:pPr>
            <a:r>
              <a:rPr lang="ja-JP" sz="2800" b="1">
                <a:solidFill>
                  <a:schemeClr val="dk1"/>
                </a:solidFill>
                <a:latin typeface="Meiryo UI" panose="020B0604030504040204" pitchFamily="50" charset="-128"/>
                <a:ea typeface="Meiryo UI" panose="020B0604030504040204" pitchFamily="50" charset="-128"/>
                <a:sym typeface="Arial"/>
              </a:rPr>
              <a:t>表記は　</a:t>
            </a:r>
            <a:r>
              <a:rPr lang="ja-JP" sz="2800" b="1">
                <a:solidFill>
                  <a:schemeClr val="accent2"/>
                </a:solidFill>
                <a:latin typeface="Meiryo UI" panose="020B0604030504040204" pitchFamily="50" charset="-128"/>
                <a:ea typeface="Meiryo UI" panose="020B0604030504040204" pitchFamily="50" charset="-128"/>
                <a:sym typeface="Arial"/>
              </a:rPr>
              <a:t>B2:C3　　　</a:t>
            </a:r>
            <a:endParaRPr sz="2800" b="1">
              <a:solidFill>
                <a:schemeClr val="accent2"/>
              </a:solidFill>
              <a:latin typeface="Meiryo UI" panose="020B0604030504040204" pitchFamily="50" charset="-128"/>
              <a:ea typeface="Meiryo UI" panose="020B0604030504040204" pitchFamily="50" charset="-128"/>
              <a:sym typeface="Arial"/>
            </a:endParaRPr>
          </a:p>
          <a:p>
            <a:pPr marL="0" marR="0" lvl="0" indent="0" algn="l" rtl="0">
              <a:lnSpc>
                <a:spcPct val="100000"/>
              </a:lnSpc>
              <a:spcBef>
                <a:spcPts val="1200"/>
              </a:spcBef>
              <a:spcAft>
                <a:spcPts val="0"/>
              </a:spcAft>
              <a:buClr>
                <a:schemeClr val="dk1"/>
              </a:buClr>
              <a:buSzPts val="2400"/>
              <a:buFont typeface="Arial"/>
              <a:buNone/>
            </a:pPr>
            <a:r>
              <a:rPr lang="ja-JP" sz="2400">
                <a:solidFill>
                  <a:schemeClr val="dk1"/>
                </a:solidFill>
                <a:latin typeface="Meiryo UI" panose="020B0604030504040204" pitchFamily="50" charset="-128"/>
                <a:ea typeface="Meiryo UI" panose="020B0604030504040204" pitchFamily="50" charset="-128"/>
                <a:sym typeface="Arial"/>
              </a:rPr>
              <a:t>まとまりの</a:t>
            </a:r>
            <a:r>
              <a:rPr lang="ja-JP" sz="2400">
                <a:solidFill>
                  <a:srgbClr val="0070C0"/>
                </a:solidFill>
                <a:latin typeface="Meiryo UI" panose="020B0604030504040204" pitchFamily="50" charset="-128"/>
                <a:ea typeface="Meiryo UI" panose="020B0604030504040204" pitchFamily="50" charset="-128"/>
                <a:sym typeface="Arial"/>
              </a:rPr>
              <a:t>左上</a:t>
            </a:r>
            <a:r>
              <a:rPr lang="ja-JP" sz="2400">
                <a:solidFill>
                  <a:schemeClr val="dk1"/>
                </a:solidFill>
                <a:latin typeface="Meiryo UI" panose="020B0604030504040204" pitchFamily="50" charset="-128"/>
                <a:ea typeface="Meiryo UI" panose="020B0604030504040204" pitchFamily="50" charset="-128"/>
                <a:sym typeface="Arial"/>
              </a:rPr>
              <a:t>と</a:t>
            </a:r>
            <a:r>
              <a:rPr lang="ja-JP" sz="2400">
                <a:solidFill>
                  <a:srgbClr val="00B050"/>
                </a:solidFill>
                <a:latin typeface="Meiryo UI" panose="020B0604030504040204" pitchFamily="50" charset="-128"/>
                <a:ea typeface="Meiryo UI" panose="020B0604030504040204" pitchFamily="50" charset="-128"/>
                <a:sym typeface="Arial"/>
              </a:rPr>
              <a:t>右下</a:t>
            </a:r>
            <a:r>
              <a:rPr lang="ja-JP" sz="2400">
                <a:solidFill>
                  <a:schemeClr val="dk1"/>
                </a:solidFill>
                <a:latin typeface="Meiryo UI" panose="020B0604030504040204" pitchFamily="50" charset="-128"/>
                <a:ea typeface="Meiryo UI" panose="020B0604030504040204" pitchFamily="50" charset="-128"/>
                <a:sym typeface="Arial"/>
              </a:rPr>
              <a:t>をコロン(:)でつなぐ</a:t>
            </a:r>
            <a:endParaRPr sz="2000">
              <a:solidFill>
                <a:schemeClr val="dk1"/>
              </a:solidFill>
              <a:latin typeface="Meiryo UI" panose="020B0604030504040204" pitchFamily="50" charset="-128"/>
              <a:ea typeface="Meiryo UI" panose="020B0604030504040204" pitchFamily="50" charset="-128"/>
              <a:sym typeface="Arial"/>
            </a:endParaRPr>
          </a:p>
        </p:txBody>
      </p:sp>
      <p:pic>
        <p:nvPicPr>
          <p:cNvPr id="772" name="Google Shape;772;p26"/>
          <p:cNvPicPr preferRelativeResize="0"/>
          <p:nvPr/>
        </p:nvPicPr>
        <p:blipFill rotWithShape="1">
          <a:blip r:embed="rId4">
            <a:alphaModFix/>
          </a:blip>
          <a:srcRect l="2337" t="7811" r="2991" b="7810"/>
          <a:stretch/>
        </p:blipFill>
        <p:spPr>
          <a:xfrm>
            <a:off x="6715432" y="2676236"/>
            <a:ext cx="4091709" cy="1505528"/>
          </a:xfrm>
          <a:prstGeom prst="rect">
            <a:avLst/>
          </a:prstGeom>
          <a:noFill/>
          <a:ln>
            <a:noFill/>
          </a:ln>
        </p:spPr>
      </p:pic>
      <p:sp>
        <p:nvSpPr>
          <p:cNvPr id="773" name="Google Shape;773;p26"/>
          <p:cNvSpPr/>
          <p:nvPr/>
        </p:nvSpPr>
        <p:spPr>
          <a:xfrm>
            <a:off x="7887843" y="3121891"/>
            <a:ext cx="1514763" cy="609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194" y="69773"/>
                </a:moveTo>
                <a:lnTo>
                  <a:pt x="-25854" y="78864"/>
                </a:lnTo>
                <a:lnTo>
                  <a:pt x="-18683" y="404090"/>
                </a:lnTo>
              </a:path>
            </a:pathLst>
          </a:custGeom>
          <a:solidFill>
            <a:srgbClr val="0070C0">
              <a:alpha val="49803"/>
            </a:srgbClr>
          </a:solid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774" name="Google Shape;774;p26"/>
          <p:cNvSpPr/>
          <p:nvPr/>
        </p:nvSpPr>
        <p:spPr>
          <a:xfrm>
            <a:off x="9309968" y="3599873"/>
            <a:ext cx="1514763" cy="609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9757" y="78864"/>
                </a:moveTo>
                <a:lnTo>
                  <a:pt x="130000" y="164318"/>
                </a:lnTo>
                <a:lnTo>
                  <a:pt x="-26731" y="316818"/>
                </a:lnTo>
              </a:path>
            </a:pathLst>
          </a:custGeom>
          <a:solidFill>
            <a:srgbClr val="00B050">
              <a:alpha val="49803"/>
            </a:srgbClr>
          </a:solid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cxnSp>
        <p:nvCxnSpPr>
          <p:cNvPr id="775" name="Google Shape;775;p26"/>
          <p:cNvCxnSpPr/>
          <p:nvPr/>
        </p:nvCxnSpPr>
        <p:spPr>
          <a:xfrm>
            <a:off x="5800438" y="1354401"/>
            <a:ext cx="0" cy="4684904"/>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780"/>
        <p:cNvGrpSpPr/>
        <p:nvPr/>
      </p:nvGrpSpPr>
      <p:grpSpPr>
        <a:xfrm>
          <a:off x="0" y="0"/>
          <a:ext cx="0" cy="0"/>
          <a:chOff x="0" y="0"/>
          <a:chExt cx="0" cy="0"/>
        </a:xfrm>
      </p:grpSpPr>
      <p:sp>
        <p:nvSpPr>
          <p:cNvPr id="781" name="Google Shape;781;p27"/>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補足</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782" name="Google Shape;782;p27"/>
          <p:cNvSpPr txBox="1">
            <a:spLocks noGrp="1"/>
          </p:cNvSpPr>
          <p:nvPr>
            <p:ph type="body" idx="1"/>
          </p:nvPr>
        </p:nvSpPr>
        <p:spPr>
          <a:xfrm>
            <a:off x="911352" y="2058669"/>
            <a:ext cx="10405174" cy="36877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400"/>
              <a:buChar char="•"/>
            </a:pPr>
            <a:r>
              <a:rPr lang="ja-JP" sz="2400" dirty="0">
                <a:latin typeface="Meiryo UI" panose="020B0604030504040204" pitchFamily="50" charset="-128"/>
                <a:ea typeface="Meiryo UI" panose="020B0604030504040204" pitchFamily="50" charset="-128"/>
              </a:rPr>
              <a:t>セルの表現方法は$を交えた下記の4種類がある</a:t>
            </a:r>
            <a:endParaRPr sz="2400" dirty="0">
              <a:latin typeface="Meiryo UI" panose="020B0604030504040204" pitchFamily="50" charset="-128"/>
              <a:ea typeface="Meiryo UI" panose="020B0604030504040204" pitchFamily="50" charset="-128"/>
            </a:endParaRPr>
          </a:p>
          <a:p>
            <a:pPr marL="457200" lvl="1" indent="0" algn="l" rtl="0">
              <a:lnSpc>
                <a:spcPct val="100000"/>
              </a:lnSpc>
              <a:spcBef>
                <a:spcPts val="600"/>
              </a:spcBef>
              <a:spcAft>
                <a:spcPts val="0"/>
              </a:spcAft>
              <a:buClr>
                <a:schemeClr val="dk1"/>
              </a:buClr>
              <a:buSzPts val="3200"/>
              <a:buNone/>
            </a:pPr>
            <a:r>
              <a:rPr lang="ja-JP" sz="3200" b="1" dirty="0">
                <a:latin typeface="Meiryo UI" panose="020B0604030504040204" pitchFamily="50" charset="-128"/>
                <a:ea typeface="Meiryo UI" panose="020B0604030504040204" pitchFamily="50" charset="-128"/>
              </a:rPr>
              <a:t>A1、$A$1、$A1、A$1</a:t>
            </a:r>
            <a:endParaRPr dirty="0">
              <a:latin typeface="Meiryo UI" panose="020B0604030504040204" pitchFamily="50" charset="-128"/>
              <a:ea typeface="Meiryo UI" panose="020B0604030504040204" pitchFamily="50" charset="-128"/>
            </a:endParaRPr>
          </a:p>
          <a:p>
            <a:pPr marL="457200" lvl="1" indent="0" algn="l" rtl="0">
              <a:lnSpc>
                <a:spcPct val="100000"/>
              </a:lnSpc>
              <a:spcBef>
                <a:spcPts val="600"/>
              </a:spcBef>
              <a:spcAft>
                <a:spcPts val="0"/>
              </a:spcAft>
              <a:buClr>
                <a:schemeClr val="dk1"/>
              </a:buClr>
              <a:buSzPts val="2400"/>
              <a:buNone/>
            </a:pPr>
            <a:endParaRPr sz="2400" dirty="0">
              <a:latin typeface="Meiryo UI" panose="020B0604030504040204" pitchFamily="50" charset="-128"/>
              <a:ea typeface="Meiryo UI" panose="020B0604030504040204" pitchFamily="50" charset="-128"/>
            </a:endParaRPr>
          </a:p>
          <a:p>
            <a:pPr marL="228600" lvl="0" indent="-228600" algn="l" rtl="0">
              <a:lnSpc>
                <a:spcPct val="100000"/>
              </a:lnSpc>
              <a:spcBef>
                <a:spcPts val="600"/>
              </a:spcBef>
              <a:spcAft>
                <a:spcPts val="0"/>
              </a:spcAft>
              <a:buClr>
                <a:schemeClr val="accent2"/>
              </a:buClr>
              <a:buSzPts val="2400"/>
              <a:buChar char="•"/>
            </a:pPr>
            <a:r>
              <a:rPr lang="ja-JP" sz="2400" dirty="0">
                <a:solidFill>
                  <a:schemeClr val="accent2"/>
                </a:solidFill>
                <a:latin typeface="Meiryo UI" panose="020B0604030504040204" pitchFamily="50" charset="-128"/>
                <a:ea typeface="Meiryo UI" panose="020B0604030504040204" pitchFamily="50" charset="-128"/>
              </a:rPr>
              <a:t>本スライドは基本的な内容にとどめるので省略</a:t>
            </a:r>
            <a:endParaRPr sz="2400" dirty="0">
              <a:solidFill>
                <a:schemeClr val="accent2"/>
              </a:solidFill>
              <a:latin typeface="Meiryo UI" panose="020B0604030504040204" pitchFamily="50" charset="-128"/>
              <a:ea typeface="Meiryo UI" panose="020B0604030504040204" pitchFamily="50" charset="-128"/>
            </a:endParaRPr>
          </a:p>
          <a:p>
            <a:pPr marL="228600" lvl="0" indent="-76200" algn="l" rtl="0">
              <a:lnSpc>
                <a:spcPct val="100000"/>
              </a:lnSpc>
              <a:spcBef>
                <a:spcPts val="600"/>
              </a:spcBef>
              <a:spcAft>
                <a:spcPts val="0"/>
              </a:spcAft>
              <a:buClr>
                <a:schemeClr val="dk1"/>
              </a:buClr>
              <a:buSzPts val="2400"/>
              <a:buNone/>
            </a:pPr>
            <a:endParaRPr sz="2400" dirty="0">
              <a:solidFill>
                <a:schemeClr val="accent2"/>
              </a:solidFill>
              <a:latin typeface="Meiryo UI" panose="020B0604030504040204" pitchFamily="50" charset="-128"/>
              <a:ea typeface="Meiryo UI" panose="020B0604030504040204" pitchFamily="50" charset="-128"/>
            </a:endParaRPr>
          </a:p>
          <a:p>
            <a:pPr marL="228600" lvl="0" indent="-228600" algn="l" rtl="0">
              <a:lnSpc>
                <a:spcPct val="100000"/>
              </a:lnSpc>
              <a:spcBef>
                <a:spcPts val="600"/>
              </a:spcBef>
              <a:spcAft>
                <a:spcPts val="0"/>
              </a:spcAft>
              <a:buClr>
                <a:schemeClr val="dk2"/>
              </a:buClr>
              <a:buSzPts val="2400"/>
              <a:buChar char="•"/>
            </a:pPr>
            <a:r>
              <a:rPr lang="ja-JP" sz="2400" dirty="0">
                <a:solidFill>
                  <a:schemeClr val="dk2"/>
                </a:solidFill>
                <a:latin typeface="Meiryo UI" panose="020B0604030504040204" pitchFamily="50" charset="-128"/>
                <a:ea typeface="Meiryo UI" panose="020B0604030504040204" pitchFamily="50" charset="-128"/>
              </a:rPr>
              <a:t>詳しく知りたい方は</a:t>
            </a:r>
            <a:br>
              <a:rPr lang="ja-JP" sz="2400" dirty="0">
                <a:solidFill>
                  <a:schemeClr val="dk2"/>
                </a:solidFill>
                <a:latin typeface="Meiryo UI" panose="020B0604030504040204" pitchFamily="50" charset="-128"/>
                <a:ea typeface="Meiryo UI" panose="020B0604030504040204" pitchFamily="50" charset="-128"/>
              </a:rPr>
            </a:br>
            <a:r>
              <a:rPr lang="ja-JP" sz="2400" dirty="0">
                <a:solidFill>
                  <a:schemeClr val="dk2"/>
                </a:solidFill>
                <a:latin typeface="Meiryo UI" panose="020B0604030504040204" pitchFamily="50" charset="-128"/>
                <a:ea typeface="Meiryo UI" panose="020B0604030504040204" pitchFamily="50" charset="-128"/>
              </a:rPr>
              <a:t>[絶対参照　エクセル][相対参照　エクセル]などでググりましょう</a:t>
            </a:r>
            <a:endParaRPr sz="2400" dirty="0">
              <a:solidFill>
                <a:schemeClr val="dk2"/>
              </a:solidFill>
              <a:latin typeface="Meiryo UI" panose="020B0604030504040204" pitchFamily="50" charset="-128"/>
              <a:ea typeface="Meiryo UI" panose="020B0604030504040204" pitchFamily="50" charset="-128"/>
            </a:endParaRPr>
          </a:p>
          <a:p>
            <a:pPr marL="228600" lvl="0" indent="-101600" algn="l" rtl="0">
              <a:lnSpc>
                <a:spcPct val="100000"/>
              </a:lnSpc>
              <a:spcBef>
                <a:spcPts val="600"/>
              </a:spcBef>
              <a:spcAft>
                <a:spcPts val="0"/>
              </a:spcAft>
              <a:buClr>
                <a:schemeClr val="dk1"/>
              </a:buClr>
              <a:buSzPts val="2000"/>
              <a:buFont typeface="Arial"/>
              <a:buNone/>
            </a:pPr>
            <a:endParaRPr dirty="0">
              <a:latin typeface="Meiryo UI" panose="020B0604030504040204" pitchFamily="50" charset="-128"/>
              <a:ea typeface="Meiryo UI" panose="020B0604030504040204" pitchFamily="50" charset="-128"/>
            </a:endParaRPr>
          </a:p>
        </p:txBody>
      </p:sp>
      <p:sp>
        <p:nvSpPr>
          <p:cNvPr id="783" name="Google Shape;783;p27"/>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29</a:t>
            </a:fld>
            <a:endParaRPr sz="1400" b="1">
              <a:solidFill>
                <a:schemeClr val="dk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
          <p:cNvSpPr txBox="1">
            <a:spLocks noGrp="1"/>
          </p:cNvSpPr>
          <p:nvPr>
            <p:ph type="title"/>
          </p:nvPr>
        </p:nvSpPr>
        <p:spPr>
          <a:xfrm>
            <a:off x="6096000" y="1770553"/>
            <a:ext cx="6096000" cy="331689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ja-JP" dirty="0">
                <a:latin typeface="Meiryo UI" panose="020B0604030504040204" pitchFamily="50" charset="-128"/>
                <a:ea typeface="Meiryo UI" panose="020B0604030504040204" pitchFamily="50" charset="-128"/>
              </a:rPr>
              <a:t>概要</a:t>
            </a:r>
            <a:endParaRPr dirty="0">
              <a:latin typeface="Meiryo UI" panose="020B0604030504040204" pitchFamily="50" charset="-128"/>
              <a:ea typeface="Meiryo UI" panose="020B0604030504040204" pitchFamily="50"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8"/>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3大武将のテスト結果を集計しよう</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790" name="Google Shape;790;p28"/>
          <p:cNvSpPr txBox="1">
            <a:spLocks noGrp="1"/>
          </p:cNvSpPr>
          <p:nvPr>
            <p:ph type="body" idx="1"/>
          </p:nvPr>
        </p:nvSpPr>
        <p:spPr>
          <a:xfrm>
            <a:off x="7264400" y="2058669"/>
            <a:ext cx="4325265" cy="36877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ja-JP" sz="2400" b="1">
                <a:latin typeface="Meiryo UI" panose="020B0604030504040204" pitchFamily="50" charset="-128"/>
                <a:ea typeface="Meiryo UI" panose="020B0604030504040204" pitchFamily="50" charset="-128"/>
              </a:rPr>
              <a:t>例題</a:t>
            </a:r>
            <a:endParaRPr sz="2400" b="1">
              <a:latin typeface="Meiryo UI" panose="020B0604030504040204" pitchFamily="50" charset="-128"/>
              <a:ea typeface="Meiryo UI" panose="020B0604030504040204" pitchFamily="50" charset="-128"/>
            </a:endParaRPr>
          </a:p>
          <a:p>
            <a:pPr marL="0" lvl="0" indent="0" algn="l" rtl="0">
              <a:lnSpc>
                <a:spcPct val="100000"/>
              </a:lnSpc>
              <a:spcBef>
                <a:spcPts val="600"/>
              </a:spcBef>
              <a:spcAft>
                <a:spcPts val="0"/>
              </a:spcAft>
              <a:buClr>
                <a:schemeClr val="dk1"/>
              </a:buClr>
              <a:buSzPts val="2000"/>
              <a:buNone/>
            </a:pPr>
            <a:r>
              <a:rPr lang="ja-JP">
                <a:latin typeface="Meiryo UI" panose="020B0604030504040204" pitchFamily="50" charset="-128"/>
                <a:ea typeface="Meiryo UI" panose="020B0604030504040204" pitchFamily="50" charset="-128"/>
              </a:rPr>
              <a:t>下記5項目を求めましょう</a:t>
            </a:r>
            <a:endParaRPr>
              <a:latin typeface="Meiryo UI" panose="020B0604030504040204" pitchFamily="50" charset="-128"/>
              <a:ea typeface="Meiryo UI" panose="020B0604030504040204" pitchFamily="50" charset="-128"/>
            </a:endParaRPr>
          </a:p>
          <a:p>
            <a:pPr marL="0" lvl="0" indent="0" algn="l" rtl="0">
              <a:lnSpc>
                <a:spcPct val="100000"/>
              </a:lnSpc>
              <a:spcBef>
                <a:spcPts val="600"/>
              </a:spcBef>
              <a:spcAft>
                <a:spcPts val="0"/>
              </a:spcAft>
              <a:buClr>
                <a:schemeClr val="dk1"/>
              </a:buClr>
              <a:buSzPts val="2000"/>
              <a:buNone/>
            </a:pP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武将ごとの合計点</a:t>
            </a: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科目ごとの点数平均</a:t>
            </a: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科目ごとの受験者人数</a:t>
            </a: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全科目での平均点</a:t>
            </a: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全科目での受験者人数</a:t>
            </a:r>
            <a:endParaRPr>
              <a:latin typeface="Meiryo UI" panose="020B0604030504040204" pitchFamily="50" charset="-128"/>
              <a:ea typeface="Meiryo UI" panose="020B0604030504040204" pitchFamily="50" charset="-128"/>
            </a:endParaRPr>
          </a:p>
          <a:p>
            <a:pPr marL="457200" lvl="0" indent="-330200" algn="l" rtl="0">
              <a:lnSpc>
                <a:spcPct val="100000"/>
              </a:lnSpc>
              <a:spcBef>
                <a:spcPts val="600"/>
              </a:spcBef>
              <a:spcAft>
                <a:spcPts val="0"/>
              </a:spcAft>
              <a:buClr>
                <a:schemeClr val="dk1"/>
              </a:buClr>
              <a:buSzPts val="2000"/>
              <a:buFont typeface="Arial"/>
              <a:buNone/>
            </a:pPr>
            <a:endParaRPr>
              <a:latin typeface="Meiryo UI" panose="020B0604030504040204" pitchFamily="50" charset="-128"/>
              <a:ea typeface="Meiryo UI" panose="020B0604030504040204" pitchFamily="50" charset="-128"/>
            </a:endParaRPr>
          </a:p>
        </p:txBody>
      </p:sp>
      <p:sp>
        <p:nvSpPr>
          <p:cNvPr id="791" name="Google Shape;791;p28"/>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30</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792" name="Google Shape;792;p28"/>
          <p:cNvPicPr preferRelativeResize="0"/>
          <p:nvPr/>
        </p:nvPicPr>
        <p:blipFill rotWithShape="1">
          <a:blip r:embed="rId3">
            <a:alphaModFix/>
          </a:blip>
          <a:srcRect r="288"/>
          <a:stretch/>
        </p:blipFill>
        <p:spPr>
          <a:xfrm>
            <a:off x="911352" y="2058669"/>
            <a:ext cx="5812721" cy="2033040"/>
          </a:xfrm>
          <a:prstGeom prst="rect">
            <a:avLst/>
          </a:prstGeom>
          <a:noFill/>
          <a:ln>
            <a:noFill/>
          </a:ln>
        </p:spPr>
      </p:pic>
      <p:sp>
        <p:nvSpPr>
          <p:cNvPr id="793" name="Google Shape;793;p28"/>
          <p:cNvSpPr txBox="1"/>
          <p:nvPr/>
        </p:nvSpPr>
        <p:spPr>
          <a:xfrm>
            <a:off x="893077" y="4402746"/>
            <a:ext cx="6704400" cy="867000"/>
          </a:xfrm>
          <a:prstGeom prst="rect">
            <a:avLst/>
          </a:prstGeom>
          <a:noFill/>
          <a:ln>
            <a:noFill/>
          </a:ln>
        </p:spPr>
        <p:txBody>
          <a:bodyPr spcFirstLastPara="1" wrap="square" lIns="91425" tIns="45700" rIns="91425" bIns="45700" anchor="t" anchorCtr="0">
            <a:normAutofit/>
          </a:bodyPr>
          <a:lstStyle/>
          <a:p>
            <a:pPr marL="228600" marR="0" lvl="0" indent="-200025" algn="l" rtl="0">
              <a:lnSpc>
                <a:spcPct val="100000"/>
              </a:lnSpc>
              <a:spcBef>
                <a:spcPts val="0"/>
              </a:spcBef>
              <a:spcAft>
                <a:spcPts val="0"/>
              </a:spcAft>
              <a:buClr>
                <a:schemeClr val="dk1"/>
              </a:buClr>
              <a:buSzPct val="100000"/>
              <a:buFont typeface="Arial"/>
              <a:buChar char="•"/>
            </a:pPr>
            <a:r>
              <a:rPr lang="ja-JP" sz="2000">
                <a:solidFill>
                  <a:schemeClr val="dk1"/>
                </a:solidFill>
                <a:latin typeface="Meiryo UI" panose="020B0604030504040204" pitchFamily="50" charset="-128"/>
                <a:ea typeface="Meiryo UI" panose="020B0604030504040204" pitchFamily="50" charset="-128"/>
                <a:sym typeface="Arial"/>
              </a:rPr>
              <a:t>織田、豊臣、徳川の3人がテストを受験しました</a:t>
            </a:r>
            <a:endParaRPr>
              <a:latin typeface="Meiryo UI" panose="020B0604030504040204" pitchFamily="50" charset="-128"/>
              <a:ea typeface="Meiryo UI" panose="020B0604030504040204" pitchFamily="50" charset="-128"/>
            </a:endParaRPr>
          </a:p>
          <a:p>
            <a:pPr marL="228600" marR="0" lvl="0" indent="-200025" algn="l" rtl="0">
              <a:lnSpc>
                <a:spcPct val="100000"/>
              </a:lnSpc>
              <a:spcBef>
                <a:spcPts val="600"/>
              </a:spcBef>
              <a:spcAft>
                <a:spcPts val="0"/>
              </a:spcAft>
              <a:buClr>
                <a:schemeClr val="dk1"/>
              </a:buClr>
              <a:buSzPct val="100000"/>
              <a:buFont typeface="Arial"/>
              <a:buChar char="•"/>
            </a:pPr>
            <a:r>
              <a:rPr lang="ja-JP" sz="2000">
                <a:solidFill>
                  <a:schemeClr val="dk1"/>
                </a:solidFill>
                <a:latin typeface="Meiryo UI" panose="020B0604030504040204" pitchFamily="50" charset="-128"/>
                <a:ea typeface="Meiryo UI" panose="020B0604030504040204" pitchFamily="50" charset="-128"/>
                <a:sym typeface="Arial"/>
              </a:rPr>
              <a:t>受験しないでさぼった武将もいます</a:t>
            </a:r>
            <a:endParaRPr>
              <a:latin typeface="Meiryo UI" panose="020B0604030504040204" pitchFamily="50" charset="-128"/>
              <a:ea typeface="Meiryo UI" panose="020B0604030504040204" pitchFamily="50" charset="-128"/>
            </a:endParaRPr>
          </a:p>
          <a:p>
            <a:pPr marL="228600" marR="0" lvl="0" indent="-101600" algn="l" rtl="0">
              <a:lnSpc>
                <a:spcPct val="100000"/>
              </a:lnSpc>
              <a:spcBef>
                <a:spcPts val="600"/>
              </a:spcBef>
              <a:spcAft>
                <a:spcPts val="0"/>
              </a:spcAft>
              <a:buClr>
                <a:schemeClr val="dk1"/>
              </a:buClr>
              <a:buSzPct val="100000"/>
              <a:buFont typeface="Arial"/>
              <a:buNone/>
            </a:pPr>
            <a:endParaRPr sz="2000">
              <a:solidFill>
                <a:schemeClr val="dk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29"/>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例題の進め方</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00" name="Google Shape;800;p29"/>
          <p:cNvSpPr txBox="1">
            <a:spLocks noGrp="1"/>
          </p:cNvSpPr>
          <p:nvPr>
            <p:ph type="body" idx="1"/>
          </p:nvPr>
        </p:nvSpPr>
        <p:spPr>
          <a:xfrm>
            <a:off x="865631" y="2072640"/>
            <a:ext cx="8324089" cy="265176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20000"/>
              </a:lnSpc>
              <a:spcBef>
                <a:spcPts val="0"/>
              </a:spcBef>
              <a:spcAft>
                <a:spcPts val="0"/>
              </a:spcAft>
              <a:buClr>
                <a:schemeClr val="dk1"/>
              </a:buClr>
              <a:buSzPts val="2000"/>
              <a:buFont typeface="Arial"/>
              <a:buAutoNum type="arabicPeriod"/>
            </a:pPr>
            <a:r>
              <a:rPr lang="ja-JP" sz="2000" b="0" i="0" u="none" strike="noStrike" cap="none">
                <a:solidFill>
                  <a:schemeClr val="dk1"/>
                </a:solidFill>
                <a:latin typeface="Meiryo UI" panose="020B0604030504040204" pitchFamily="50" charset="-128"/>
                <a:ea typeface="Meiryo UI" panose="020B0604030504040204" pitchFamily="50" charset="-128"/>
                <a:sym typeface="Arial"/>
              </a:rPr>
              <a:t>織田の合計点を求める</a:t>
            </a: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a:p>
            <a:pPr marL="457200" marR="0" lvl="0" indent="-457200" algn="l" rtl="0">
              <a:lnSpc>
                <a:spcPct val="120000"/>
              </a:lnSpc>
              <a:spcBef>
                <a:spcPts val="1200"/>
              </a:spcBef>
              <a:spcAft>
                <a:spcPts val="0"/>
              </a:spcAft>
              <a:buClr>
                <a:schemeClr val="dk1"/>
              </a:buClr>
              <a:buSzPts val="2000"/>
              <a:buFont typeface="Arial"/>
              <a:buAutoNum type="arabicPeriod"/>
            </a:pPr>
            <a:r>
              <a:rPr lang="ja-JP" sz="2000" b="0" i="0" u="none" strike="noStrike" cap="none">
                <a:solidFill>
                  <a:schemeClr val="dk1"/>
                </a:solidFill>
                <a:latin typeface="Meiryo UI" panose="020B0604030504040204" pitchFamily="50" charset="-128"/>
                <a:ea typeface="Meiryo UI" panose="020B0604030504040204" pitchFamily="50" charset="-128"/>
                <a:sym typeface="Arial"/>
              </a:rPr>
              <a:t>国語の平均点を求める</a:t>
            </a: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a:p>
            <a:pPr marL="457200" marR="0" lvl="0" indent="-457200" algn="l" rtl="0">
              <a:lnSpc>
                <a:spcPct val="120000"/>
              </a:lnSpc>
              <a:spcBef>
                <a:spcPts val="1200"/>
              </a:spcBef>
              <a:spcAft>
                <a:spcPts val="0"/>
              </a:spcAft>
              <a:buClr>
                <a:schemeClr val="dk1"/>
              </a:buClr>
              <a:buSzPts val="2000"/>
              <a:buFont typeface="Arial"/>
              <a:buAutoNum type="arabicPeriod"/>
            </a:pPr>
            <a:r>
              <a:rPr lang="ja-JP" sz="2000" b="0" i="0" u="none" strike="noStrike" cap="none">
                <a:solidFill>
                  <a:schemeClr val="dk1"/>
                </a:solidFill>
                <a:latin typeface="Meiryo UI" panose="020B0604030504040204" pitchFamily="50" charset="-128"/>
                <a:ea typeface="Meiryo UI" panose="020B0604030504040204" pitchFamily="50" charset="-128"/>
                <a:sym typeface="Arial"/>
              </a:rPr>
              <a:t>国語の受験者人数を求める</a:t>
            </a: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a:p>
            <a:pPr marL="457200" marR="0" lvl="0" indent="-457200" algn="l" rtl="0">
              <a:lnSpc>
                <a:spcPct val="120000"/>
              </a:lnSpc>
              <a:spcBef>
                <a:spcPts val="1200"/>
              </a:spcBef>
              <a:spcAft>
                <a:spcPts val="0"/>
              </a:spcAft>
              <a:buClr>
                <a:schemeClr val="dk1"/>
              </a:buClr>
              <a:buSzPts val="2000"/>
              <a:buFont typeface="Arial"/>
              <a:buAutoNum type="arabicPeriod"/>
            </a:pPr>
            <a:r>
              <a:rPr lang="ja-JP" sz="2000" b="0" i="0" u="none" strike="noStrike" cap="none">
                <a:solidFill>
                  <a:schemeClr val="dk1"/>
                </a:solidFill>
                <a:latin typeface="Meiryo UI" panose="020B0604030504040204" pitchFamily="50" charset="-128"/>
                <a:ea typeface="Meiryo UI" panose="020B0604030504040204" pitchFamily="50" charset="-128"/>
                <a:sym typeface="Arial"/>
              </a:rPr>
              <a:t>ほかの武将、ほかの科目も</a:t>
            </a:r>
            <a:r>
              <a:rPr lang="ja-JP" sz="2000" b="1" i="0" u="none" strike="noStrike" cap="none">
                <a:solidFill>
                  <a:schemeClr val="dk1"/>
                </a:solidFill>
                <a:latin typeface="Meiryo UI" panose="020B0604030504040204" pitchFamily="50" charset="-128"/>
                <a:ea typeface="Meiryo UI" panose="020B0604030504040204" pitchFamily="50" charset="-128"/>
                <a:sym typeface="Arial"/>
              </a:rPr>
              <a:t>同様に求める</a:t>
            </a:r>
            <a:endParaRPr sz="2000" b="1" i="0" u="none" strike="noStrike" cap="none">
              <a:solidFill>
                <a:schemeClr val="dk1"/>
              </a:solidFill>
              <a:latin typeface="Meiryo UI" panose="020B0604030504040204" pitchFamily="50" charset="-128"/>
              <a:ea typeface="Meiryo UI" panose="020B0604030504040204" pitchFamily="50" charset="-128"/>
              <a:sym typeface="Arial"/>
            </a:endParaRPr>
          </a:p>
          <a:p>
            <a:pPr marL="457200" marR="0" lvl="0" indent="-457200" algn="l" rtl="0">
              <a:lnSpc>
                <a:spcPct val="120000"/>
              </a:lnSpc>
              <a:spcBef>
                <a:spcPts val="1200"/>
              </a:spcBef>
              <a:spcAft>
                <a:spcPts val="0"/>
              </a:spcAft>
              <a:buClr>
                <a:schemeClr val="dk1"/>
              </a:buClr>
              <a:buSzPts val="2000"/>
              <a:buFont typeface="Arial"/>
              <a:buAutoNum type="arabicPeriod"/>
            </a:pPr>
            <a:r>
              <a:rPr lang="ja-JP" sz="2000" b="0" i="0" u="none" strike="noStrike" cap="none">
                <a:solidFill>
                  <a:schemeClr val="dk1"/>
                </a:solidFill>
                <a:latin typeface="Meiryo UI" panose="020B0604030504040204" pitchFamily="50" charset="-128"/>
                <a:ea typeface="Meiryo UI" panose="020B0604030504040204" pitchFamily="50" charset="-128"/>
                <a:sym typeface="Arial"/>
              </a:rPr>
              <a:t>全科目の平均点数を求める</a:t>
            </a: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a:p>
            <a:pPr marL="457200" marR="0" lvl="0" indent="-457200" algn="l" rtl="0">
              <a:lnSpc>
                <a:spcPct val="120000"/>
              </a:lnSpc>
              <a:spcBef>
                <a:spcPts val="1200"/>
              </a:spcBef>
              <a:spcAft>
                <a:spcPts val="0"/>
              </a:spcAft>
              <a:buClr>
                <a:schemeClr val="dk1"/>
              </a:buClr>
              <a:buSzPts val="2000"/>
              <a:buFont typeface="Arial"/>
              <a:buAutoNum type="arabicPeriod"/>
            </a:pPr>
            <a:r>
              <a:rPr lang="ja-JP" sz="2000" b="0" i="0" u="none" strike="noStrike" cap="none">
                <a:solidFill>
                  <a:schemeClr val="dk1"/>
                </a:solidFill>
                <a:latin typeface="Meiryo UI" panose="020B0604030504040204" pitchFamily="50" charset="-128"/>
                <a:ea typeface="Meiryo UI" panose="020B0604030504040204" pitchFamily="50" charset="-128"/>
                <a:sym typeface="Arial"/>
              </a:rPr>
              <a:t>受験者の合計人数を求める</a:t>
            </a:r>
            <a:endParaRPr sz="2400" b="1" i="0" u="none" strike="noStrike" cap="none">
              <a:solidFill>
                <a:schemeClr val="dk1"/>
              </a:solidFill>
              <a:latin typeface="Meiryo UI" panose="020B0604030504040204" pitchFamily="50" charset="-128"/>
              <a:ea typeface="Meiryo UI" panose="020B0604030504040204" pitchFamily="50" charset="-128"/>
              <a:sym typeface="Arial"/>
            </a:endParaRPr>
          </a:p>
          <a:p>
            <a:pPr marL="228600" marR="0" lvl="0" indent="-101600" algn="l" rtl="0">
              <a:lnSpc>
                <a:spcPct val="120000"/>
              </a:lnSpc>
              <a:spcBef>
                <a:spcPts val="1200"/>
              </a:spcBef>
              <a:spcAft>
                <a:spcPts val="0"/>
              </a:spcAft>
              <a:buClr>
                <a:schemeClr val="dk1"/>
              </a:buClr>
              <a:buSzPts val="2000"/>
              <a:buFont typeface="Arial"/>
              <a:buNone/>
            </a:pP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a:p>
            <a:pPr marL="228600" marR="0" lvl="0" indent="-101600" algn="l" rtl="0">
              <a:lnSpc>
                <a:spcPct val="120000"/>
              </a:lnSpc>
              <a:spcBef>
                <a:spcPts val="1200"/>
              </a:spcBef>
              <a:spcAft>
                <a:spcPts val="0"/>
              </a:spcAft>
              <a:buClr>
                <a:schemeClr val="dk1"/>
              </a:buClr>
              <a:buSzPts val="2000"/>
              <a:buFont typeface="Arial"/>
              <a:buNone/>
            </a:pPr>
            <a:endParaRPr sz="2000" b="0"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01" name="Google Shape;801;p29"/>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31</a:t>
            </a:fld>
            <a:endParaRPr sz="1400" b="1">
              <a:solidFill>
                <a:schemeClr val="dk1"/>
              </a:solidFill>
              <a:latin typeface="Meiryo UI" panose="020B0604030504040204" pitchFamily="50" charset="-128"/>
              <a:ea typeface="Meiryo UI" panose="020B0604030504040204" pitchFamily="50" charset="-128"/>
              <a:sym typeface="Arial"/>
            </a:endParaRPr>
          </a:p>
        </p:txBody>
      </p:sp>
      <p:sp>
        <p:nvSpPr>
          <p:cNvPr id="802" name="Google Shape;802;p29"/>
          <p:cNvSpPr txBox="1"/>
          <p:nvPr/>
        </p:nvSpPr>
        <p:spPr>
          <a:xfrm>
            <a:off x="865630" y="5143500"/>
            <a:ext cx="8324089" cy="930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ja-JP" sz="2400" b="1" dirty="0">
                <a:solidFill>
                  <a:schemeClr val="dk1"/>
                </a:solidFill>
                <a:latin typeface="Meiryo UI" panose="020B0604030504040204" pitchFamily="50" charset="-128"/>
                <a:ea typeface="Meiryo UI" panose="020B0604030504040204" pitchFamily="50" charset="-128"/>
                <a:sym typeface="Arial"/>
              </a:rPr>
              <a:t>🖋POINT</a:t>
            </a:r>
            <a:endParaRPr dirty="0">
              <a:latin typeface="Meiryo UI" panose="020B0604030504040204" pitchFamily="50" charset="-128"/>
              <a:ea typeface="Meiryo UI" panose="020B0604030504040204" pitchFamily="50" charset="-128"/>
            </a:endParaRPr>
          </a:p>
          <a:p>
            <a:pPr marL="0" marR="0" lvl="0" indent="0" algn="l" rtl="0">
              <a:lnSpc>
                <a:spcPct val="100000"/>
              </a:lnSpc>
              <a:spcBef>
                <a:spcPts val="1200"/>
              </a:spcBef>
              <a:spcAft>
                <a:spcPts val="0"/>
              </a:spcAft>
              <a:buClr>
                <a:schemeClr val="accent2"/>
              </a:buClr>
              <a:buSzPts val="2400"/>
              <a:buFont typeface="Arial"/>
              <a:buNone/>
            </a:pPr>
            <a:r>
              <a:rPr lang="ja-JP" sz="2400" b="1" dirty="0">
                <a:solidFill>
                  <a:schemeClr val="accent2"/>
                </a:solidFill>
                <a:latin typeface="Meiryo UI" panose="020B0604030504040204" pitchFamily="50" charset="-128"/>
                <a:ea typeface="Meiryo UI" panose="020B0604030504040204" pitchFamily="50" charset="-128"/>
                <a:sym typeface="Arial"/>
              </a:rPr>
              <a:t>　同じ作業を繰り返すときは楽にできる方法を探そう</a:t>
            </a:r>
            <a:endParaRPr sz="2400" b="1" dirty="0">
              <a:solidFill>
                <a:schemeClr val="accent2"/>
              </a:solidFill>
              <a:latin typeface="Meiryo UI" panose="020B0604030504040204" pitchFamily="50" charset="-128"/>
              <a:ea typeface="Meiryo UI" panose="020B0604030504040204" pitchFamily="50" charset="-128"/>
              <a:sym typeface="Arial"/>
            </a:endParaRPr>
          </a:p>
          <a:p>
            <a:pPr marL="0" marR="0" lvl="0" indent="0" algn="l" rtl="0">
              <a:lnSpc>
                <a:spcPct val="100000"/>
              </a:lnSpc>
              <a:spcBef>
                <a:spcPts val="1200"/>
              </a:spcBef>
              <a:spcAft>
                <a:spcPts val="0"/>
              </a:spcAft>
              <a:buClr>
                <a:schemeClr val="dk1"/>
              </a:buClr>
              <a:buSzPts val="2400"/>
              <a:buFont typeface="Arial"/>
              <a:buNone/>
            </a:pPr>
            <a:endParaRPr sz="2400" b="1" dirty="0">
              <a:solidFill>
                <a:schemeClr val="dk1"/>
              </a:solidFill>
              <a:latin typeface="Meiryo UI" panose="020B0604030504040204" pitchFamily="50" charset="-128"/>
              <a:ea typeface="Meiryo UI" panose="020B0604030504040204" pitchFamily="50" charset="-128"/>
              <a:sym typeface="Arial"/>
            </a:endParaRPr>
          </a:p>
          <a:p>
            <a:pPr marL="228600" marR="0" lvl="0" indent="-101600" algn="l" rtl="0">
              <a:lnSpc>
                <a:spcPct val="120000"/>
              </a:lnSpc>
              <a:spcBef>
                <a:spcPts val="1200"/>
              </a:spcBef>
              <a:spcAft>
                <a:spcPts val="0"/>
              </a:spcAft>
              <a:buClr>
                <a:schemeClr val="dk1"/>
              </a:buClr>
              <a:buSzPts val="2000"/>
              <a:buFont typeface="Arial"/>
              <a:buNone/>
            </a:pPr>
            <a:endParaRPr sz="2000" dirty="0">
              <a:solidFill>
                <a:schemeClr val="dk1"/>
              </a:solidFill>
              <a:latin typeface="Meiryo UI" panose="020B0604030504040204" pitchFamily="50" charset="-128"/>
              <a:ea typeface="Meiryo UI" panose="020B0604030504040204" pitchFamily="50" charset="-128"/>
              <a:sym typeface="Arial"/>
            </a:endParaRPr>
          </a:p>
          <a:p>
            <a:pPr marL="228600" marR="0" lvl="0" indent="-101600" algn="l" rtl="0">
              <a:lnSpc>
                <a:spcPct val="120000"/>
              </a:lnSpc>
              <a:spcBef>
                <a:spcPts val="1200"/>
              </a:spcBef>
              <a:spcAft>
                <a:spcPts val="0"/>
              </a:spcAft>
              <a:buClr>
                <a:schemeClr val="dk1"/>
              </a:buClr>
              <a:buSzPts val="2000"/>
              <a:buFont typeface="Arial"/>
              <a:buNone/>
            </a:pPr>
            <a:endParaRPr sz="2000" dirty="0">
              <a:solidFill>
                <a:schemeClr val="dk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0"/>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１．織田の合計点を求める</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09" name="Google Shape;809;p30"/>
          <p:cNvSpPr txBox="1">
            <a:spLocks noGrp="1"/>
          </p:cNvSpPr>
          <p:nvPr>
            <p:ph type="body" idx="1"/>
          </p:nvPr>
        </p:nvSpPr>
        <p:spPr>
          <a:xfrm>
            <a:off x="911352" y="2058669"/>
            <a:ext cx="10386886" cy="36877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000"/>
              <a:buFont typeface="Arial"/>
              <a:buChar char="•"/>
            </a:pPr>
            <a:r>
              <a:rPr lang="ja-JP">
                <a:latin typeface="Meiryo UI" panose="020B0604030504040204" pitchFamily="50" charset="-128"/>
                <a:ea typeface="Meiryo UI" panose="020B0604030504040204" pitchFamily="50" charset="-128"/>
              </a:rPr>
              <a:t>合計を求めるSUMは、</a:t>
            </a:r>
            <a:r>
              <a:rPr lang="ja-JP" b="1">
                <a:latin typeface="Meiryo UI" panose="020B0604030504040204" pitchFamily="50" charset="-128"/>
                <a:ea typeface="Meiryo UI" panose="020B0604030504040204" pitchFamily="50" charset="-128"/>
              </a:rPr>
              <a:t>SUM(数値1,数値2,数値3…)</a:t>
            </a:r>
            <a:r>
              <a:rPr lang="ja-JP">
                <a:latin typeface="Meiryo UI" panose="020B0604030504040204" pitchFamily="50" charset="-128"/>
                <a:ea typeface="Meiryo UI" panose="020B0604030504040204" pitchFamily="50" charset="-128"/>
              </a:rPr>
              <a:t>で計算できる</a:t>
            </a:r>
            <a:endParaRPr>
              <a:latin typeface="Meiryo UI" panose="020B0604030504040204" pitchFamily="50" charset="-128"/>
              <a:ea typeface="Meiryo UI" panose="020B0604030504040204" pitchFamily="50" charset="-128"/>
            </a:endParaRPr>
          </a:p>
          <a:p>
            <a:pPr marL="228600" lvl="0" indent="-228600" algn="l" rtl="0">
              <a:lnSpc>
                <a:spcPct val="100000"/>
              </a:lnSpc>
              <a:spcBef>
                <a:spcPts val="600"/>
              </a:spcBef>
              <a:spcAft>
                <a:spcPts val="0"/>
              </a:spcAft>
              <a:buClr>
                <a:schemeClr val="dk1"/>
              </a:buClr>
              <a:buSzPts val="2000"/>
              <a:buFont typeface="Arial"/>
              <a:buChar char="•"/>
            </a:pPr>
            <a:r>
              <a:rPr lang="ja-JP">
                <a:latin typeface="Meiryo UI" panose="020B0604030504040204" pitchFamily="50" charset="-128"/>
                <a:ea typeface="Meiryo UI" panose="020B0604030504040204" pitchFamily="50" charset="-128"/>
              </a:rPr>
              <a:t>織田の点数が書かれているのはC2からG2までで、</a:t>
            </a:r>
            <a:r>
              <a:rPr lang="ja-JP" b="1">
                <a:latin typeface="Meiryo UI" panose="020B0604030504040204" pitchFamily="50" charset="-128"/>
                <a:ea typeface="Meiryo UI" panose="020B0604030504040204" pitchFamily="50" charset="-128"/>
              </a:rPr>
              <a:t>範囲がまとまっている</a:t>
            </a:r>
            <a:endParaRPr b="1">
              <a:latin typeface="Meiryo UI" panose="020B0604030504040204" pitchFamily="50" charset="-128"/>
              <a:ea typeface="Meiryo UI" panose="020B0604030504040204" pitchFamily="50" charset="-128"/>
            </a:endParaRPr>
          </a:p>
          <a:p>
            <a:pPr marL="228600" lvl="0" indent="-228600" algn="l" rtl="0">
              <a:lnSpc>
                <a:spcPct val="100000"/>
              </a:lnSpc>
              <a:spcBef>
                <a:spcPts val="600"/>
              </a:spcBef>
              <a:spcAft>
                <a:spcPts val="0"/>
              </a:spcAft>
              <a:buClr>
                <a:schemeClr val="dk1"/>
              </a:buClr>
              <a:buSzPts val="2000"/>
              <a:buFont typeface="Arial"/>
              <a:buChar char="•"/>
            </a:pPr>
            <a:r>
              <a:rPr lang="ja-JP">
                <a:latin typeface="Meiryo UI" panose="020B0604030504040204" pitchFamily="50" charset="-128"/>
                <a:ea typeface="Meiryo UI" panose="020B0604030504040204" pitchFamily="50" charset="-128"/>
              </a:rPr>
              <a:t>範囲がまとまっているので、</a:t>
            </a:r>
            <a:r>
              <a:rPr lang="ja-JP" b="1">
                <a:latin typeface="Meiryo UI" panose="020B0604030504040204" pitchFamily="50" charset="-128"/>
                <a:ea typeface="Meiryo UI" panose="020B0604030504040204" pitchFamily="50" charset="-128"/>
              </a:rPr>
              <a:t>[まとまりの左上]：[まとまりの右下]</a:t>
            </a:r>
            <a:r>
              <a:rPr lang="ja-JP">
                <a:latin typeface="Meiryo UI" panose="020B0604030504040204" pitchFamily="50" charset="-128"/>
                <a:ea typeface="Meiryo UI" panose="020B0604030504040204" pitchFamily="50" charset="-128"/>
              </a:rPr>
              <a:t>と書ける</a:t>
            </a:r>
            <a:endParaRPr>
              <a:latin typeface="Meiryo UI" panose="020B0604030504040204" pitchFamily="50" charset="-128"/>
              <a:ea typeface="Meiryo UI" panose="020B0604030504040204" pitchFamily="50" charset="-128"/>
            </a:endParaRPr>
          </a:p>
          <a:p>
            <a:pPr marL="228600" lvl="0" indent="-228600" algn="l" rtl="0">
              <a:lnSpc>
                <a:spcPct val="100000"/>
              </a:lnSpc>
              <a:spcBef>
                <a:spcPts val="600"/>
              </a:spcBef>
              <a:spcAft>
                <a:spcPts val="0"/>
              </a:spcAft>
              <a:buClr>
                <a:schemeClr val="dk1"/>
              </a:buClr>
              <a:buSzPts val="2000"/>
              <a:buFont typeface="Arial"/>
              <a:buChar char="•"/>
            </a:pPr>
            <a:r>
              <a:rPr lang="ja-JP">
                <a:latin typeface="Meiryo UI" panose="020B0604030504040204" pitchFamily="50" charset="-128"/>
                <a:ea typeface="Meiryo UI" panose="020B0604030504040204" pitchFamily="50" charset="-128"/>
              </a:rPr>
              <a:t>左上はC2,右下はG2だから</a:t>
            </a:r>
            <a:r>
              <a:rPr lang="ja-JP" b="1">
                <a:latin typeface="Meiryo UI" panose="020B0604030504040204" pitchFamily="50" charset="-128"/>
                <a:ea typeface="Meiryo UI" panose="020B0604030504040204" pitchFamily="50" charset="-128"/>
              </a:rPr>
              <a:t>[C2:G2]</a:t>
            </a:r>
            <a:r>
              <a:rPr lang="ja-JP">
                <a:latin typeface="Meiryo UI" panose="020B0604030504040204" pitchFamily="50" charset="-128"/>
                <a:ea typeface="Meiryo UI" panose="020B0604030504040204" pitchFamily="50" charset="-128"/>
              </a:rPr>
              <a:t>と表現できるので…</a:t>
            </a:r>
            <a:endParaRPr>
              <a:latin typeface="Meiryo UI" panose="020B0604030504040204" pitchFamily="50" charset="-128"/>
              <a:ea typeface="Meiryo UI" panose="020B0604030504040204" pitchFamily="50" charset="-128"/>
            </a:endParaRPr>
          </a:p>
          <a:p>
            <a:pPr marL="228600" lvl="0" indent="-101600" algn="l" rtl="0">
              <a:lnSpc>
                <a:spcPct val="100000"/>
              </a:lnSpc>
              <a:spcBef>
                <a:spcPts val="600"/>
              </a:spcBef>
              <a:spcAft>
                <a:spcPts val="0"/>
              </a:spcAft>
              <a:buClr>
                <a:schemeClr val="dk1"/>
              </a:buClr>
              <a:buSzPts val="2000"/>
              <a:buFont typeface="Arial"/>
              <a:buNone/>
            </a:pPr>
            <a:endParaRPr>
              <a:latin typeface="Meiryo UI" panose="020B0604030504040204" pitchFamily="50" charset="-128"/>
              <a:ea typeface="Meiryo UI" panose="020B0604030504040204" pitchFamily="50" charset="-128"/>
            </a:endParaRPr>
          </a:p>
          <a:p>
            <a:pPr marL="228600" lvl="0" indent="-101600" algn="l" rtl="0">
              <a:lnSpc>
                <a:spcPct val="100000"/>
              </a:lnSpc>
              <a:spcBef>
                <a:spcPts val="600"/>
              </a:spcBef>
              <a:spcAft>
                <a:spcPts val="0"/>
              </a:spcAft>
              <a:buClr>
                <a:schemeClr val="dk1"/>
              </a:buClr>
              <a:buSzPts val="2000"/>
              <a:buFont typeface="Arial"/>
              <a:buNone/>
            </a:pPr>
            <a:endParaRPr>
              <a:latin typeface="Meiryo UI" panose="020B0604030504040204" pitchFamily="50" charset="-128"/>
              <a:ea typeface="Meiryo UI" panose="020B0604030504040204" pitchFamily="50" charset="-128"/>
            </a:endParaRPr>
          </a:p>
        </p:txBody>
      </p:sp>
      <p:sp>
        <p:nvSpPr>
          <p:cNvPr id="810" name="Google Shape;810;p30"/>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32</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811" name="Google Shape;811;p30"/>
          <p:cNvPicPr preferRelativeResize="0"/>
          <p:nvPr/>
        </p:nvPicPr>
        <p:blipFill rotWithShape="1">
          <a:blip r:embed="rId3">
            <a:alphaModFix/>
          </a:blip>
          <a:srcRect b="55091"/>
          <a:stretch/>
        </p:blipFill>
        <p:spPr>
          <a:xfrm>
            <a:off x="911351" y="3991610"/>
            <a:ext cx="8276056" cy="12661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31"/>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２．国語の平均点を求める</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18" name="Google Shape;818;p31"/>
          <p:cNvSpPr txBox="1">
            <a:spLocks noGrp="1"/>
          </p:cNvSpPr>
          <p:nvPr>
            <p:ph type="body" idx="1"/>
          </p:nvPr>
        </p:nvSpPr>
        <p:spPr>
          <a:xfrm>
            <a:off x="911352" y="2058669"/>
            <a:ext cx="6192838" cy="3687763"/>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平均を求めるAVERAGEは、</a:t>
            </a:r>
            <a:br>
              <a:rPr lang="ja-JP">
                <a:latin typeface="Meiryo UI" panose="020B0604030504040204" pitchFamily="50" charset="-128"/>
                <a:ea typeface="Meiryo UI" panose="020B0604030504040204" pitchFamily="50" charset="-128"/>
              </a:rPr>
            </a:br>
            <a:r>
              <a:rPr lang="ja-JP" b="1">
                <a:latin typeface="Meiryo UI" panose="020B0604030504040204" pitchFamily="50" charset="-128"/>
                <a:ea typeface="Meiryo UI" panose="020B0604030504040204" pitchFamily="50" charset="-128"/>
              </a:rPr>
              <a:t>AVERAGE(数値1,数値2,数値3…)</a:t>
            </a: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国語の点数が書かれているのは</a:t>
            </a:r>
            <a:br>
              <a:rPr lang="ja-JP">
                <a:latin typeface="Meiryo UI" panose="020B0604030504040204" pitchFamily="50" charset="-128"/>
                <a:ea typeface="Meiryo UI" panose="020B0604030504040204" pitchFamily="50" charset="-128"/>
              </a:rPr>
            </a:br>
            <a:r>
              <a:rPr lang="ja-JP">
                <a:latin typeface="Meiryo UI" panose="020B0604030504040204" pitchFamily="50" charset="-128"/>
                <a:ea typeface="Meiryo UI" panose="020B0604030504040204" pitchFamily="50" charset="-128"/>
              </a:rPr>
              <a:t>C2からC4までで、</a:t>
            </a:r>
            <a:r>
              <a:rPr lang="ja-JP" b="1">
                <a:latin typeface="Meiryo UI" panose="020B0604030504040204" pitchFamily="50" charset="-128"/>
                <a:ea typeface="Meiryo UI" panose="020B0604030504040204" pitchFamily="50" charset="-128"/>
              </a:rPr>
              <a:t>範囲がまとまっている</a:t>
            </a:r>
            <a:endParaRPr b="1">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範囲がまとまっているので、</a:t>
            </a:r>
            <a:br>
              <a:rPr lang="ja-JP">
                <a:latin typeface="Meiryo UI" panose="020B0604030504040204" pitchFamily="50" charset="-128"/>
                <a:ea typeface="Meiryo UI" panose="020B0604030504040204" pitchFamily="50" charset="-128"/>
              </a:rPr>
            </a:br>
            <a:r>
              <a:rPr lang="ja-JP" b="1">
                <a:latin typeface="Meiryo UI" panose="020B0604030504040204" pitchFamily="50" charset="-128"/>
                <a:ea typeface="Meiryo UI" panose="020B0604030504040204" pitchFamily="50" charset="-128"/>
              </a:rPr>
              <a:t>[まとまりの左上]：[まとまりの右下]</a:t>
            </a:r>
            <a:r>
              <a:rPr lang="ja-JP">
                <a:latin typeface="Meiryo UI" panose="020B0604030504040204" pitchFamily="50" charset="-128"/>
                <a:ea typeface="Meiryo UI" panose="020B0604030504040204" pitchFamily="50" charset="-128"/>
              </a:rPr>
              <a:t>と書ける</a:t>
            </a: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左上はC2,右下はC4だから</a:t>
            </a:r>
            <a:br>
              <a:rPr lang="ja-JP">
                <a:latin typeface="Meiryo UI" panose="020B0604030504040204" pitchFamily="50" charset="-128"/>
                <a:ea typeface="Meiryo UI" panose="020B0604030504040204" pitchFamily="50" charset="-128"/>
              </a:rPr>
            </a:br>
            <a:r>
              <a:rPr lang="ja-JP" b="1">
                <a:latin typeface="Meiryo UI" panose="020B0604030504040204" pitchFamily="50" charset="-128"/>
                <a:ea typeface="Meiryo UI" panose="020B0604030504040204" pitchFamily="50" charset="-128"/>
              </a:rPr>
              <a:t>[C2:C4]</a:t>
            </a:r>
            <a:r>
              <a:rPr lang="ja-JP">
                <a:latin typeface="Meiryo UI" panose="020B0604030504040204" pitchFamily="50" charset="-128"/>
                <a:ea typeface="Meiryo UI" panose="020B0604030504040204" pitchFamily="50" charset="-128"/>
              </a:rPr>
              <a:t>と表現できるので…</a:t>
            </a:r>
            <a:endParaRPr>
              <a:latin typeface="Meiryo UI" panose="020B0604030504040204" pitchFamily="50" charset="-128"/>
              <a:ea typeface="Meiryo UI" panose="020B0604030504040204" pitchFamily="50" charset="-128"/>
            </a:endParaRPr>
          </a:p>
          <a:p>
            <a:pPr marL="228600" lvl="0" indent="-101600" algn="l" rtl="0">
              <a:lnSpc>
                <a:spcPct val="100000"/>
              </a:lnSpc>
              <a:spcBef>
                <a:spcPts val="600"/>
              </a:spcBef>
              <a:spcAft>
                <a:spcPts val="0"/>
              </a:spcAft>
              <a:buClr>
                <a:schemeClr val="dk1"/>
              </a:buClr>
              <a:buSzPts val="2000"/>
              <a:buFont typeface="Arial"/>
              <a:buNone/>
            </a:pPr>
            <a:endParaRPr>
              <a:latin typeface="Meiryo UI" panose="020B0604030504040204" pitchFamily="50" charset="-128"/>
              <a:ea typeface="Meiryo UI" panose="020B0604030504040204" pitchFamily="50" charset="-128"/>
            </a:endParaRPr>
          </a:p>
        </p:txBody>
      </p:sp>
      <p:sp>
        <p:nvSpPr>
          <p:cNvPr id="819" name="Google Shape;819;p31"/>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33</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820" name="Google Shape;820;p31"/>
          <p:cNvPicPr preferRelativeResize="0"/>
          <p:nvPr/>
        </p:nvPicPr>
        <p:blipFill rotWithShape="1">
          <a:blip r:embed="rId3">
            <a:alphaModFix/>
          </a:blip>
          <a:srcRect l="6400" r="47477" b="-2"/>
          <a:stretch/>
        </p:blipFill>
        <p:spPr>
          <a:xfrm>
            <a:off x="6410644" y="2058669"/>
            <a:ext cx="4887594" cy="36877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32"/>
          <p:cNvSpPr txBox="1">
            <a:spLocks noGrp="1"/>
          </p:cNvSpPr>
          <p:nvPr>
            <p:ph type="title"/>
          </p:nvPr>
        </p:nvSpPr>
        <p:spPr>
          <a:xfrm>
            <a:off x="893064" y="72518"/>
            <a:ext cx="10405174"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３．国語の</a:t>
            </a:r>
            <a:r>
              <a:rPr lang="ja-JP">
                <a:latin typeface="Meiryo UI" panose="020B0604030504040204" pitchFamily="50" charset="-128"/>
                <a:ea typeface="Meiryo UI" panose="020B0604030504040204" pitchFamily="50" charset="-128"/>
              </a:rPr>
              <a:t>受験者人数</a:t>
            </a:r>
            <a:r>
              <a:rPr lang="ja-JP" sz="2800" b="1" i="0" u="none" strike="noStrike" cap="none">
                <a:solidFill>
                  <a:schemeClr val="dk1"/>
                </a:solidFill>
                <a:latin typeface="Meiryo UI" panose="020B0604030504040204" pitchFamily="50" charset="-128"/>
                <a:ea typeface="Meiryo UI" panose="020B0604030504040204" pitchFamily="50" charset="-128"/>
                <a:sym typeface="Arial"/>
              </a:rPr>
              <a:t>を求める</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27" name="Google Shape;827;p32"/>
          <p:cNvSpPr txBox="1">
            <a:spLocks noGrp="1"/>
          </p:cNvSpPr>
          <p:nvPr>
            <p:ph type="body" idx="1"/>
          </p:nvPr>
        </p:nvSpPr>
        <p:spPr>
          <a:xfrm>
            <a:off x="911352" y="2058669"/>
            <a:ext cx="6192838" cy="3687763"/>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個数を数えるCOUNTは、</a:t>
            </a:r>
            <a:br>
              <a:rPr lang="ja-JP">
                <a:latin typeface="Meiryo UI" panose="020B0604030504040204" pitchFamily="50" charset="-128"/>
                <a:ea typeface="Meiryo UI" panose="020B0604030504040204" pitchFamily="50" charset="-128"/>
              </a:rPr>
            </a:br>
            <a:r>
              <a:rPr lang="ja-JP" b="1">
                <a:latin typeface="Meiryo UI" panose="020B0604030504040204" pitchFamily="50" charset="-128"/>
                <a:ea typeface="Meiryo UI" panose="020B0604030504040204" pitchFamily="50" charset="-128"/>
              </a:rPr>
              <a:t>COUNT(数値1,数値2,数値3…)</a:t>
            </a: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C2からC4に数値が入っているのが受験者</a:t>
            </a: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C2からC4は</a:t>
            </a:r>
            <a:r>
              <a:rPr lang="ja-JP" b="1">
                <a:latin typeface="Meiryo UI" panose="020B0604030504040204" pitchFamily="50" charset="-128"/>
                <a:ea typeface="Meiryo UI" panose="020B0604030504040204" pitchFamily="50" charset="-128"/>
              </a:rPr>
              <a:t>範囲がまとまっている</a:t>
            </a:r>
            <a:endParaRPr b="1">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範囲がまとまっているので、</a:t>
            </a:r>
            <a:br>
              <a:rPr lang="ja-JP">
                <a:latin typeface="Meiryo UI" panose="020B0604030504040204" pitchFamily="50" charset="-128"/>
                <a:ea typeface="Meiryo UI" panose="020B0604030504040204" pitchFamily="50" charset="-128"/>
              </a:rPr>
            </a:br>
            <a:r>
              <a:rPr lang="ja-JP" b="1">
                <a:latin typeface="Meiryo UI" panose="020B0604030504040204" pitchFamily="50" charset="-128"/>
                <a:ea typeface="Meiryo UI" panose="020B0604030504040204" pitchFamily="50" charset="-128"/>
              </a:rPr>
              <a:t>[まとまりの左上]：[まとまりの右下]</a:t>
            </a:r>
            <a:br>
              <a:rPr lang="ja-JP" b="1">
                <a:latin typeface="Meiryo UI" panose="020B0604030504040204" pitchFamily="50" charset="-128"/>
                <a:ea typeface="Meiryo UI" panose="020B0604030504040204" pitchFamily="50" charset="-128"/>
              </a:rPr>
            </a:br>
            <a:r>
              <a:rPr lang="ja-JP">
                <a:latin typeface="Meiryo UI" panose="020B0604030504040204" pitchFamily="50" charset="-128"/>
                <a:ea typeface="Meiryo UI" panose="020B0604030504040204" pitchFamily="50" charset="-128"/>
              </a:rPr>
              <a:t>と書ける</a:t>
            </a:r>
            <a:endParaRPr>
              <a:latin typeface="Meiryo UI" panose="020B0604030504040204" pitchFamily="50" charset="-128"/>
              <a:ea typeface="Meiryo UI" panose="020B0604030504040204" pitchFamily="50" charset="-128"/>
            </a:endParaRPr>
          </a:p>
          <a:p>
            <a:pPr marL="457200" lvl="0" indent="-457200" algn="l" rtl="0">
              <a:lnSpc>
                <a:spcPct val="100000"/>
              </a:lnSpc>
              <a:spcBef>
                <a:spcPts val="600"/>
              </a:spcBef>
              <a:spcAft>
                <a:spcPts val="0"/>
              </a:spcAft>
              <a:buClr>
                <a:schemeClr val="dk1"/>
              </a:buClr>
              <a:buSzPts val="2000"/>
              <a:buFont typeface="Arial"/>
              <a:buAutoNum type="arabicPeriod"/>
            </a:pPr>
            <a:r>
              <a:rPr lang="ja-JP">
                <a:latin typeface="Meiryo UI" panose="020B0604030504040204" pitchFamily="50" charset="-128"/>
                <a:ea typeface="Meiryo UI" panose="020B0604030504040204" pitchFamily="50" charset="-128"/>
              </a:rPr>
              <a:t>左上はC2,右下はC4だから</a:t>
            </a:r>
            <a:br>
              <a:rPr lang="ja-JP">
                <a:latin typeface="Meiryo UI" panose="020B0604030504040204" pitchFamily="50" charset="-128"/>
                <a:ea typeface="Meiryo UI" panose="020B0604030504040204" pitchFamily="50" charset="-128"/>
              </a:rPr>
            </a:br>
            <a:r>
              <a:rPr lang="ja-JP" b="1">
                <a:latin typeface="Meiryo UI" panose="020B0604030504040204" pitchFamily="50" charset="-128"/>
                <a:ea typeface="Meiryo UI" panose="020B0604030504040204" pitchFamily="50" charset="-128"/>
              </a:rPr>
              <a:t>[C2:C4]</a:t>
            </a:r>
            <a:r>
              <a:rPr lang="ja-JP">
                <a:latin typeface="Meiryo UI" panose="020B0604030504040204" pitchFamily="50" charset="-128"/>
                <a:ea typeface="Meiryo UI" panose="020B0604030504040204" pitchFamily="50" charset="-128"/>
              </a:rPr>
              <a:t>と表現できるので…</a:t>
            </a:r>
            <a:endParaRPr>
              <a:latin typeface="Meiryo UI" panose="020B0604030504040204" pitchFamily="50" charset="-128"/>
              <a:ea typeface="Meiryo UI" panose="020B0604030504040204" pitchFamily="50" charset="-128"/>
            </a:endParaRPr>
          </a:p>
          <a:p>
            <a:pPr marL="228600" lvl="0" indent="-101600" algn="l" rtl="0">
              <a:lnSpc>
                <a:spcPct val="100000"/>
              </a:lnSpc>
              <a:spcBef>
                <a:spcPts val="600"/>
              </a:spcBef>
              <a:spcAft>
                <a:spcPts val="0"/>
              </a:spcAft>
              <a:buClr>
                <a:schemeClr val="dk1"/>
              </a:buClr>
              <a:buSzPts val="2000"/>
              <a:buFont typeface="Arial"/>
              <a:buNone/>
            </a:pPr>
            <a:endParaRPr>
              <a:latin typeface="Meiryo UI" panose="020B0604030504040204" pitchFamily="50" charset="-128"/>
              <a:ea typeface="Meiryo UI" panose="020B0604030504040204" pitchFamily="50" charset="-128"/>
            </a:endParaRPr>
          </a:p>
        </p:txBody>
      </p:sp>
      <p:sp>
        <p:nvSpPr>
          <p:cNvPr id="828" name="Google Shape;828;p32"/>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34</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829" name="Google Shape;829;p32"/>
          <p:cNvPicPr preferRelativeResize="0"/>
          <p:nvPr/>
        </p:nvPicPr>
        <p:blipFill rotWithShape="1">
          <a:blip r:embed="rId3">
            <a:alphaModFix/>
          </a:blip>
          <a:srcRect l="2613" r="51176" b="-2"/>
          <a:stretch/>
        </p:blipFill>
        <p:spPr>
          <a:xfrm>
            <a:off x="6410644" y="2058668"/>
            <a:ext cx="4887594" cy="36877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3"/>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４．ほかの武将、ほかの科目も同様に求める　①</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36" name="Google Shape;836;p33"/>
          <p:cNvSpPr txBox="1">
            <a:spLocks noGrp="1"/>
          </p:cNvSpPr>
          <p:nvPr>
            <p:ph type="body" idx="1"/>
          </p:nvPr>
        </p:nvSpPr>
        <p:spPr>
          <a:xfrm>
            <a:off x="865631" y="4897502"/>
            <a:ext cx="9372060" cy="138518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accent2"/>
              </a:buClr>
              <a:buSzPts val="2400"/>
              <a:buFont typeface="Arial"/>
              <a:buAutoNum type="arabicPeriod"/>
            </a:pPr>
            <a:r>
              <a:rPr lang="ja-JP" sz="2400" b="1" i="0" u="none" strike="noStrike" cap="none">
                <a:solidFill>
                  <a:schemeClr val="accent2"/>
                </a:solidFill>
                <a:latin typeface="Meiryo UI" panose="020B0604030504040204" pitchFamily="50" charset="-128"/>
                <a:ea typeface="Meiryo UI" panose="020B0604030504040204" pitchFamily="50" charset="-128"/>
                <a:sym typeface="Arial"/>
              </a:rPr>
              <a:t>コピーしたいセルの右下にマウスを合わせる</a:t>
            </a:r>
            <a:endParaRPr sz="2400" b="1" i="0" u="none" strike="noStrike" cap="none">
              <a:solidFill>
                <a:schemeClr val="accent2"/>
              </a:solidFill>
              <a:latin typeface="Meiryo UI" panose="020B0604030504040204" pitchFamily="50" charset="-128"/>
              <a:ea typeface="Meiryo UI" panose="020B0604030504040204" pitchFamily="50" charset="-128"/>
              <a:sym typeface="Arial"/>
            </a:endParaRPr>
          </a:p>
          <a:p>
            <a:pPr marL="457200" marR="0" lvl="0" indent="-457200" algn="l" rtl="0">
              <a:lnSpc>
                <a:spcPct val="100000"/>
              </a:lnSpc>
              <a:spcBef>
                <a:spcPts val="1200"/>
              </a:spcBef>
              <a:spcAft>
                <a:spcPts val="0"/>
              </a:spcAft>
              <a:buClr>
                <a:schemeClr val="accent2"/>
              </a:buClr>
              <a:buSzPts val="2400"/>
              <a:buFont typeface="Arial"/>
              <a:buAutoNum type="arabicPeriod"/>
            </a:pPr>
            <a:r>
              <a:rPr lang="ja-JP" sz="2400" b="1" i="0" u="none" strike="noStrike" cap="none">
                <a:solidFill>
                  <a:schemeClr val="accent2"/>
                </a:solidFill>
                <a:latin typeface="Meiryo UI" panose="020B0604030504040204" pitchFamily="50" charset="-128"/>
                <a:ea typeface="Meiryo UI" panose="020B0604030504040204" pitchFamily="50" charset="-128"/>
                <a:sym typeface="Arial"/>
              </a:rPr>
              <a:t>マウスカーソルが＋マークになる</a:t>
            </a:r>
            <a:endParaRPr sz="2400" b="1" i="0" u="none" strike="noStrike" cap="none">
              <a:solidFill>
                <a:schemeClr val="accent2"/>
              </a:solidFill>
              <a:latin typeface="Meiryo UI" panose="020B0604030504040204" pitchFamily="50" charset="-128"/>
              <a:ea typeface="Meiryo UI" panose="020B0604030504040204" pitchFamily="50" charset="-128"/>
              <a:sym typeface="Arial"/>
            </a:endParaRPr>
          </a:p>
          <a:p>
            <a:pPr marL="457200" marR="0" lvl="0" indent="-457200" algn="l" rtl="0">
              <a:lnSpc>
                <a:spcPct val="100000"/>
              </a:lnSpc>
              <a:spcBef>
                <a:spcPts val="1200"/>
              </a:spcBef>
              <a:spcAft>
                <a:spcPts val="0"/>
              </a:spcAft>
              <a:buClr>
                <a:schemeClr val="accent2"/>
              </a:buClr>
              <a:buSzPts val="2400"/>
              <a:buFont typeface="Arial"/>
              <a:buAutoNum type="arabicPeriod"/>
            </a:pPr>
            <a:r>
              <a:rPr lang="ja-JP" sz="2400" b="1" i="0" u="none" strike="noStrike" cap="none">
                <a:solidFill>
                  <a:schemeClr val="accent2"/>
                </a:solidFill>
                <a:latin typeface="Meiryo UI" panose="020B0604030504040204" pitchFamily="50" charset="-128"/>
                <a:ea typeface="Meiryo UI" panose="020B0604030504040204" pitchFamily="50" charset="-128"/>
                <a:sym typeface="Arial"/>
              </a:rPr>
              <a:t>コピーしたい方向に引っ張る</a:t>
            </a:r>
            <a:endParaRPr sz="2400" b="1" i="0" u="none" strike="noStrike" cap="none">
              <a:solidFill>
                <a:schemeClr val="accent2"/>
              </a:solidFill>
              <a:latin typeface="Meiryo UI" panose="020B0604030504040204" pitchFamily="50" charset="-128"/>
              <a:ea typeface="Meiryo UI" panose="020B0604030504040204" pitchFamily="50" charset="-128"/>
              <a:sym typeface="Arial"/>
            </a:endParaRPr>
          </a:p>
          <a:p>
            <a:pPr marL="0" marR="0" lvl="0" indent="0" algn="l" rtl="0">
              <a:lnSpc>
                <a:spcPct val="100000"/>
              </a:lnSpc>
              <a:spcBef>
                <a:spcPts val="1200"/>
              </a:spcBef>
              <a:spcAft>
                <a:spcPts val="0"/>
              </a:spcAft>
              <a:buClr>
                <a:schemeClr val="dk1"/>
              </a:buClr>
              <a:buSzPts val="2400"/>
              <a:buFont typeface="Arial"/>
              <a:buNone/>
            </a:pPr>
            <a:endParaRPr sz="2400" b="1" i="0" u="none" strike="noStrike" cap="none">
              <a:solidFill>
                <a:schemeClr val="accent2"/>
              </a:solidFill>
              <a:latin typeface="Meiryo UI" panose="020B0604030504040204" pitchFamily="50" charset="-128"/>
              <a:ea typeface="Meiryo UI" panose="020B0604030504040204" pitchFamily="50" charset="-128"/>
              <a:sym typeface="Arial"/>
            </a:endParaRPr>
          </a:p>
        </p:txBody>
      </p:sp>
      <p:sp>
        <p:nvSpPr>
          <p:cNvPr id="837" name="Google Shape;837;p33"/>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35</a:t>
            </a:fld>
            <a:endParaRPr sz="1400" b="1">
              <a:solidFill>
                <a:schemeClr val="dk1"/>
              </a:solidFill>
              <a:latin typeface="Meiryo UI" panose="020B0604030504040204" pitchFamily="50" charset="-128"/>
              <a:ea typeface="Meiryo UI" panose="020B0604030504040204" pitchFamily="50" charset="-128"/>
              <a:sym typeface="Arial"/>
            </a:endParaRPr>
          </a:p>
        </p:txBody>
      </p:sp>
      <p:grpSp>
        <p:nvGrpSpPr>
          <p:cNvPr id="838" name="Google Shape;838;p33"/>
          <p:cNvGrpSpPr/>
          <p:nvPr/>
        </p:nvGrpSpPr>
        <p:grpSpPr>
          <a:xfrm>
            <a:off x="865631" y="1734820"/>
            <a:ext cx="8324813" cy="3039051"/>
            <a:chOff x="865631" y="1734820"/>
            <a:chExt cx="9281669" cy="3388360"/>
          </a:xfrm>
        </p:grpSpPr>
        <p:pic>
          <p:nvPicPr>
            <p:cNvPr id="839" name="Google Shape;839;p33"/>
            <p:cNvPicPr preferRelativeResize="0"/>
            <p:nvPr/>
          </p:nvPicPr>
          <p:blipFill rotWithShape="1">
            <a:blip r:embed="rId3">
              <a:alphaModFix/>
            </a:blip>
            <a:srcRect r="965"/>
            <a:stretch/>
          </p:blipFill>
          <p:spPr>
            <a:xfrm>
              <a:off x="865631" y="1734820"/>
              <a:ext cx="9281669" cy="3388360"/>
            </a:xfrm>
            <a:prstGeom prst="rect">
              <a:avLst/>
            </a:prstGeom>
            <a:noFill/>
            <a:ln>
              <a:noFill/>
            </a:ln>
          </p:spPr>
        </p:pic>
        <p:sp>
          <p:nvSpPr>
            <p:cNvPr id="840" name="Google Shape;840;p33"/>
            <p:cNvSpPr/>
            <p:nvPr/>
          </p:nvSpPr>
          <p:spPr>
            <a:xfrm>
              <a:off x="3835400" y="4111752"/>
              <a:ext cx="4838700" cy="457200"/>
            </a:xfrm>
            <a:prstGeom prst="rightArrow">
              <a:avLst>
                <a:gd name="adj1" fmla="val 50000"/>
                <a:gd name="adj2" fmla="val 50000"/>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841" name="Google Shape;841;p33"/>
            <p:cNvSpPr/>
            <p:nvPr/>
          </p:nvSpPr>
          <p:spPr>
            <a:xfrm>
              <a:off x="3835400" y="4568952"/>
              <a:ext cx="4838700" cy="457200"/>
            </a:xfrm>
            <a:prstGeom prst="rightArrow">
              <a:avLst>
                <a:gd name="adj1" fmla="val 50000"/>
                <a:gd name="adj2" fmla="val 50000"/>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842" name="Google Shape;842;p33"/>
            <p:cNvSpPr/>
            <p:nvPr/>
          </p:nvSpPr>
          <p:spPr>
            <a:xfrm rot="5400000">
              <a:off x="8921479" y="3306826"/>
              <a:ext cx="1127252" cy="457200"/>
            </a:xfrm>
            <a:prstGeom prst="rightArrow">
              <a:avLst>
                <a:gd name="adj1" fmla="val 50000"/>
                <a:gd name="adj2" fmla="val 50000"/>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grpSp>
      <p:sp>
        <p:nvSpPr>
          <p:cNvPr id="843" name="Google Shape;843;p33"/>
          <p:cNvSpPr/>
          <p:nvPr/>
        </p:nvSpPr>
        <p:spPr>
          <a:xfrm>
            <a:off x="8923483" y="2844279"/>
            <a:ext cx="533921" cy="533921"/>
          </a:xfrm>
          <a:prstGeom prst="plus">
            <a:avLst>
              <a:gd name="adj" fmla="val 4031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cxnSp>
        <p:nvCxnSpPr>
          <p:cNvPr id="844" name="Google Shape;844;p33"/>
          <p:cNvCxnSpPr/>
          <p:nvPr/>
        </p:nvCxnSpPr>
        <p:spPr>
          <a:xfrm rot="10800000" flipH="1">
            <a:off x="4089400" y="3349800"/>
            <a:ext cx="5018030" cy="2024824"/>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34"/>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４．ほかの武将、ほかの科目も同様に求める　②</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51" name="Google Shape;851;p34"/>
          <p:cNvSpPr txBox="1">
            <a:spLocks noGrp="1"/>
          </p:cNvSpPr>
          <p:nvPr>
            <p:ph type="body" idx="1"/>
          </p:nvPr>
        </p:nvSpPr>
        <p:spPr>
          <a:xfrm>
            <a:off x="865631" y="4897502"/>
            <a:ext cx="9372060" cy="13851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ja-JP" sz="2400" b="1" i="0" u="none" strike="noStrike" cap="none">
                <a:solidFill>
                  <a:schemeClr val="dk1"/>
                </a:solidFill>
                <a:latin typeface="Meiryo UI" panose="020B0604030504040204" pitchFamily="50" charset="-128"/>
                <a:ea typeface="Meiryo UI" panose="020B0604030504040204" pitchFamily="50" charset="-128"/>
                <a:sym typeface="Arial"/>
              </a:rPr>
              <a:t>求めた結果が簡単に取得できた！</a:t>
            </a:r>
            <a:endParaRPr sz="24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52" name="Google Shape;852;p34"/>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36</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853" name="Google Shape;853;p34"/>
          <p:cNvPicPr preferRelativeResize="0"/>
          <p:nvPr/>
        </p:nvPicPr>
        <p:blipFill rotWithShape="1">
          <a:blip r:embed="rId3">
            <a:alphaModFix/>
          </a:blip>
          <a:srcRect/>
          <a:stretch/>
        </p:blipFill>
        <p:spPr>
          <a:xfrm>
            <a:off x="875727" y="1758752"/>
            <a:ext cx="8314717" cy="28941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5"/>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５．全科目の平均点数を求める</a:t>
            </a:r>
            <a:endParaRPr sz="32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60" name="Google Shape;860;p35"/>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37</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861" name="Google Shape;861;p35"/>
          <p:cNvPicPr preferRelativeResize="0"/>
          <p:nvPr/>
        </p:nvPicPr>
        <p:blipFill rotWithShape="1">
          <a:blip r:embed="rId3">
            <a:alphaModFix/>
          </a:blip>
          <a:srcRect/>
          <a:stretch/>
        </p:blipFill>
        <p:spPr>
          <a:xfrm>
            <a:off x="875727" y="1758752"/>
            <a:ext cx="8314717" cy="2894161"/>
          </a:xfrm>
          <a:prstGeom prst="rect">
            <a:avLst/>
          </a:prstGeom>
          <a:noFill/>
          <a:ln>
            <a:noFill/>
          </a:ln>
        </p:spPr>
      </p:pic>
      <p:sp>
        <p:nvSpPr>
          <p:cNvPr id="862" name="Google Shape;862;p35"/>
          <p:cNvSpPr/>
          <p:nvPr/>
        </p:nvSpPr>
        <p:spPr>
          <a:xfrm>
            <a:off x="893064" y="4775200"/>
            <a:ext cx="8060144" cy="147142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1978" y="24949"/>
                </a:moveTo>
                <a:lnTo>
                  <a:pt x="125969" y="-65663"/>
                </a:lnTo>
                <a:lnTo>
                  <a:pt x="117006" y="-130544"/>
                </a:lnTo>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latin typeface="Meiryo UI" panose="020B0604030504040204" pitchFamily="50" charset="-128"/>
                <a:ea typeface="Meiryo UI" panose="020B0604030504040204" pitchFamily="50" charset="-128"/>
                <a:sym typeface="Arial"/>
              </a:rPr>
              <a:t>対象は図の赤い範囲なので、[C2:G4]と表現できるから…</a:t>
            </a:r>
            <a:endParaRPr>
              <a:latin typeface="Meiryo UI" panose="020B0604030504040204" pitchFamily="50" charset="-128"/>
              <a:ea typeface="Meiryo UI" panose="020B0604030504040204" pitchFamily="50" charset="-128"/>
            </a:endParaRPr>
          </a:p>
          <a:p>
            <a:pPr marL="0" marR="0" lvl="0" indent="0" algn="l" rtl="0">
              <a:spcBef>
                <a:spcPts val="0"/>
              </a:spcBef>
              <a:spcAft>
                <a:spcPts val="0"/>
              </a:spcAft>
              <a:buNone/>
            </a:pPr>
            <a:r>
              <a:rPr lang="ja-JP" sz="2400" b="1">
                <a:solidFill>
                  <a:schemeClr val="dk1"/>
                </a:solidFill>
                <a:latin typeface="Meiryo UI" panose="020B0604030504040204" pitchFamily="50" charset="-128"/>
                <a:ea typeface="Meiryo UI" panose="020B0604030504040204" pitchFamily="50" charset="-128"/>
                <a:sym typeface="Arial"/>
              </a:rPr>
              <a:t>全科目の平均点数＝AVERAGE(C2:G4)</a:t>
            </a:r>
            <a:endParaRPr>
              <a:latin typeface="Meiryo UI" panose="020B0604030504040204" pitchFamily="50" charset="-128"/>
              <a:ea typeface="Meiryo UI" panose="020B0604030504040204" pitchFamily="50" charset="-128"/>
            </a:endParaRPr>
          </a:p>
        </p:txBody>
      </p:sp>
      <p:sp>
        <p:nvSpPr>
          <p:cNvPr id="863" name="Google Shape;863;p35"/>
          <p:cNvSpPr/>
          <p:nvPr/>
        </p:nvSpPr>
        <p:spPr>
          <a:xfrm>
            <a:off x="3086100" y="2573162"/>
            <a:ext cx="4864100" cy="1192774"/>
          </a:xfrm>
          <a:prstGeom prst="rect">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36"/>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６．受験者の合計人数を求める</a:t>
            </a:r>
            <a:endParaRPr sz="32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70" name="Google Shape;870;p36"/>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38</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871" name="Google Shape;871;p36"/>
          <p:cNvPicPr preferRelativeResize="0"/>
          <p:nvPr/>
        </p:nvPicPr>
        <p:blipFill rotWithShape="1">
          <a:blip r:embed="rId3">
            <a:alphaModFix/>
          </a:blip>
          <a:srcRect/>
          <a:stretch/>
        </p:blipFill>
        <p:spPr>
          <a:xfrm>
            <a:off x="875727" y="1758752"/>
            <a:ext cx="8314717" cy="2894161"/>
          </a:xfrm>
          <a:prstGeom prst="rect">
            <a:avLst/>
          </a:prstGeom>
          <a:noFill/>
          <a:ln>
            <a:noFill/>
          </a:ln>
        </p:spPr>
      </p:pic>
      <p:sp>
        <p:nvSpPr>
          <p:cNvPr id="872" name="Google Shape;872;p36"/>
          <p:cNvSpPr/>
          <p:nvPr/>
        </p:nvSpPr>
        <p:spPr>
          <a:xfrm>
            <a:off x="893064" y="4775200"/>
            <a:ext cx="8060144" cy="147142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1978" y="24949"/>
                </a:moveTo>
                <a:lnTo>
                  <a:pt x="125969" y="-65663"/>
                </a:lnTo>
                <a:lnTo>
                  <a:pt x="99611" y="-115008"/>
                </a:lnTo>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latin typeface="Meiryo UI" panose="020B0604030504040204" pitchFamily="50" charset="-128"/>
                <a:ea typeface="Meiryo UI" panose="020B0604030504040204" pitchFamily="50" charset="-128"/>
                <a:sym typeface="Arial"/>
              </a:rPr>
              <a:t>対象は図の赤い範囲なので、[C2:G4]と表現できるから…</a:t>
            </a:r>
            <a:endParaRPr>
              <a:latin typeface="Meiryo UI" panose="020B0604030504040204" pitchFamily="50" charset="-128"/>
              <a:ea typeface="Meiryo UI" panose="020B0604030504040204" pitchFamily="50" charset="-128"/>
            </a:endParaRPr>
          </a:p>
          <a:p>
            <a:pPr marL="0" marR="0" lvl="0" indent="0" algn="l" rtl="0">
              <a:spcBef>
                <a:spcPts val="0"/>
              </a:spcBef>
              <a:spcAft>
                <a:spcPts val="0"/>
              </a:spcAft>
              <a:buNone/>
            </a:pPr>
            <a:r>
              <a:rPr lang="ja-JP" sz="2400" b="1">
                <a:solidFill>
                  <a:schemeClr val="dk1"/>
                </a:solidFill>
                <a:latin typeface="Meiryo UI" panose="020B0604030504040204" pitchFamily="50" charset="-128"/>
                <a:ea typeface="Meiryo UI" panose="020B0604030504040204" pitchFamily="50" charset="-128"/>
                <a:sym typeface="Arial"/>
              </a:rPr>
              <a:t>受験人数の合計＝COUNT(C2:G4)</a:t>
            </a:r>
            <a:endParaRPr>
              <a:latin typeface="Meiryo UI" panose="020B0604030504040204" pitchFamily="50" charset="-128"/>
              <a:ea typeface="Meiryo UI" panose="020B0604030504040204" pitchFamily="50" charset="-128"/>
            </a:endParaRPr>
          </a:p>
          <a:p>
            <a:pPr marL="0" marR="0" lvl="0" indent="0" algn="l" rtl="0">
              <a:spcBef>
                <a:spcPts val="0"/>
              </a:spcBef>
              <a:spcAft>
                <a:spcPts val="0"/>
              </a:spcAft>
              <a:buNone/>
            </a:pPr>
            <a:r>
              <a:rPr lang="ja-JP" sz="2400" b="1">
                <a:solidFill>
                  <a:schemeClr val="dk1"/>
                </a:solidFill>
                <a:latin typeface="Meiryo UI" panose="020B0604030504040204" pitchFamily="50" charset="-128"/>
                <a:ea typeface="Meiryo UI" panose="020B0604030504040204" pitchFamily="50" charset="-128"/>
                <a:sym typeface="Arial"/>
              </a:rPr>
              <a:t>※SUM(C6:G6)でもOK</a:t>
            </a:r>
            <a:endParaRPr>
              <a:latin typeface="Meiryo UI" panose="020B0604030504040204" pitchFamily="50" charset="-128"/>
              <a:ea typeface="Meiryo UI" panose="020B0604030504040204" pitchFamily="50" charset="-128"/>
            </a:endParaRPr>
          </a:p>
        </p:txBody>
      </p:sp>
      <p:sp>
        <p:nvSpPr>
          <p:cNvPr id="873" name="Google Shape;873;p36"/>
          <p:cNvSpPr/>
          <p:nvPr/>
        </p:nvSpPr>
        <p:spPr>
          <a:xfrm>
            <a:off x="3086100" y="2573162"/>
            <a:ext cx="4864100" cy="1192774"/>
          </a:xfrm>
          <a:prstGeom prst="rect">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7"/>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例題の回答</a:t>
            </a:r>
            <a:endParaRPr sz="32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80" name="Google Shape;880;p37"/>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39</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881" name="Google Shape;881;p37"/>
          <p:cNvPicPr preferRelativeResize="0"/>
          <p:nvPr/>
        </p:nvPicPr>
        <p:blipFill rotWithShape="1">
          <a:blip r:embed="rId3">
            <a:alphaModFix/>
          </a:blip>
          <a:srcRect r="1179"/>
          <a:stretch/>
        </p:blipFill>
        <p:spPr>
          <a:xfrm>
            <a:off x="893064" y="1570037"/>
            <a:ext cx="8784337" cy="3104444"/>
          </a:xfrm>
          <a:prstGeom prst="rect">
            <a:avLst/>
          </a:prstGeom>
          <a:noFill/>
          <a:ln>
            <a:noFill/>
          </a:ln>
        </p:spPr>
      </p:pic>
      <p:sp>
        <p:nvSpPr>
          <p:cNvPr id="882" name="Google Shape;882;p37"/>
          <p:cNvSpPr/>
          <p:nvPr/>
        </p:nvSpPr>
        <p:spPr>
          <a:xfrm>
            <a:off x="893064" y="4706422"/>
            <a:ext cx="8060144" cy="157214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1978" y="24949"/>
                </a:moveTo>
                <a:lnTo>
                  <a:pt x="135422" y="-13876"/>
                </a:lnTo>
                <a:lnTo>
                  <a:pt x="129296" y="-61150"/>
                </a:lnTo>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latin typeface="Meiryo UI" panose="020B0604030504040204" pitchFamily="50" charset="-128"/>
                <a:ea typeface="Meiryo UI" panose="020B0604030504040204" pitchFamily="50" charset="-128"/>
                <a:sym typeface="Arial"/>
              </a:rPr>
              <a:t>まとめて数式紹介をするために今回のような例を出しましたが、</a:t>
            </a:r>
            <a:endParaRPr sz="2400">
              <a:solidFill>
                <a:schemeClr val="dk1"/>
              </a:solidFill>
              <a:latin typeface="Meiryo UI" panose="020B0604030504040204" pitchFamily="50" charset="-128"/>
              <a:ea typeface="Meiryo UI" panose="020B0604030504040204" pitchFamily="50" charset="-128"/>
              <a:sym typeface="Arial"/>
            </a:endParaRPr>
          </a:p>
          <a:p>
            <a:pPr marL="0" marR="0" lvl="0" indent="0" algn="l" rtl="0">
              <a:spcBef>
                <a:spcPts val="0"/>
              </a:spcBef>
              <a:spcAft>
                <a:spcPts val="0"/>
              </a:spcAft>
              <a:buNone/>
            </a:pPr>
            <a:r>
              <a:rPr lang="ja-JP" sz="2400" b="1">
                <a:solidFill>
                  <a:schemeClr val="dk1"/>
                </a:solidFill>
                <a:latin typeface="Meiryo UI" panose="020B0604030504040204" pitchFamily="50" charset="-128"/>
                <a:ea typeface="Meiryo UI" panose="020B0604030504040204" pitchFamily="50" charset="-128"/>
                <a:sym typeface="Arial"/>
              </a:rPr>
              <a:t>実を言うと、この表はちょっと違和感があります。</a:t>
            </a:r>
            <a:br>
              <a:rPr lang="ja-JP" sz="2400" b="1">
                <a:solidFill>
                  <a:schemeClr val="dk1"/>
                </a:solidFill>
                <a:latin typeface="Meiryo UI" panose="020B0604030504040204" pitchFamily="50" charset="-128"/>
                <a:ea typeface="Meiryo UI" panose="020B0604030504040204" pitchFamily="50" charset="-128"/>
                <a:sym typeface="Arial"/>
              </a:rPr>
            </a:br>
            <a:br>
              <a:rPr lang="ja-JP" sz="2400" b="1">
                <a:solidFill>
                  <a:schemeClr val="dk1"/>
                </a:solidFill>
                <a:latin typeface="Meiryo UI" panose="020B0604030504040204" pitchFamily="50" charset="-128"/>
                <a:ea typeface="Meiryo UI" panose="020B0604030504040204" pitchFamily="50" charset="-128"/>
                <a:sym typeface="Arial"/>
              </a:rPr>
            </a:br>
            <a:r>
              <a:rPr lang="ja-JP" sz="2400" b="1">
                <a:solidFill>
                  <a:srgbClr val="0070C0"/>
                </a:solidFill>
                <a:latin typeface="Meiryo UI" panose="020B0604030504040204" pitchFamily="50" charset="-128"/>
                <a:ea typeface="Meiryo UI" panose="020B0604030504040204" pitchFamily="50" charset="-128"/>
                <a:sym typeface="Arial"/>
              </a:rPr>
              <a:t>違和感を覚えた方はSEなどのIT職種に向いているかも？</a:t>
            </a:r>
            <a:endParaRPr sz="2400" b="1">
              <a:solidFill>
                <a:srgbClr val="0070C0"/>
              </a:solidFill>
              <a:latin typeface="Meiryo UI" panose="020B0604030504040204" pitchFamily="50" charset="-128"/>
              <a:ea typeface="Meiryo UI" panose="020B0604030504040204" pitchFamily="50" charset="-128"/>
              <a:sym typeface="Arial"/>
            </a:endParaRPr>
          </a:p>
        </p:txBody>
      </p:sp>
      <p:sp>
        <p:nvSpPr>
          <p:cNvPr id="883" name="Google Shape;883;p37"/>
          <p:cNvSpPr/>
          <p:nvPr/>
        </p:nvSpPr>
        <p:spPr>
          <a:xfrm>
            <a:off x="8445500" y="3708400"/>
            <a:ext cx="1231901" cy="431800"/>
          </a:xfrm>
          <a:prstGeom prst="rect">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884" name="Google Shape;884;p37"/>
          <p:cNvSpPr/>
          <p:nvPr/>
        </p:nvSpPr>
        <p:spPr>
          <a:xfrm rot="-846985">
            <a:off x="7200064" y="3414033"/>
            <a:ext cx="1732871" cy="369332"/>
          </a:xfrm>
          <a:prstGeom prst="wedgeRectCallout">
            <a:avLst>
              <a:gd name="adj1" fmla="val 31517"/>
              <a:gd name="adj2" fmla="val 98904"/>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rgbClr val="FF0000"/>
                </a:solidFill>
                <a:latin typeface="Meiryo UI" panose="020B0604030504040204" pitchFamily="50" charset="-128"/>
                <a:ea typeface="Meiryo UI" panose="020B0604030504040204" pitchFamily="50" charset="-128"/>
                <a:sym typeface="Arial"/>
              </a:rPr>
              <a:t>なんか変だぞ!!</a:t>
            </a:r>
            <a:endParaRPr sz="1800">
              <a:solidFill>
                <a:srgbClr val="FF0000"/>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概要</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463" name="Google Shape;463;p4"/>
          <p:cNvSpPr txBox="1">
            <a:spLocks noGrp="1"/>
          </p:cNvSpPr>
          <p:nvPr>
            <p:ph type="body" idx="1"/>
          </p:nvPr>
        </p:nvSpPr>
        <p:spPr>
          <a:xfrm>
            <a:off x="865631" y="2072640"/>
            <a:ext cx="8324089" cy="349300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chemeClr val="dk1"/>
              </a:buClr>
              <a:buSzPts val="2400"/>
              <a:buFont typeface="Arial"/>
              <a:buChar char="•"/>
            </a:pPr>
            <a:r>
              <a:rPr lang="ja-JP" sz="2400" b="0" i="0" u="sng" strike="noStrike" cap="none" dirty="0">
                <a:solidFill>
                  <a:schemeClr val="dk1"/>
                </a:solidFill>
                <a:latin typeface="Meiryo UI" panose="020B0604030504040204" pitchFamily="50" charset="-128"/>
                <a:ea typeface="Meiryo UI" panose="020B0604030504040204" pitchFamily="50" charset="-128"/>
                <a:sym typeface="Arial"/>
              </a:rPr>
              <a:t>対象者</a:t>
            </a:r>
            <a:endParaRPr sz="2400" b="0" i="0" u="sng"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1700"/>
              </a:spcBef>
              <a:spcAft>
                <a:spcPts val="0"/>
              </a:spcAft>
              <a:buClr>
                <a:schemeClr val="dk1"/>
              </a:buClr>
              <a:buSzPts val="2000"/>
              <a:buFont typeface="Arial"/>
              <a:buChar char="•"/>
            </a:pP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Ctrl + C , Ctrl + Vくらいしかショートカットキーを常用しない人</a:t>
            </a: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500"/>
              </a:spcBef>
              <a:spcAft>
                <a:spcPts val="0"/>
              </a:spcAft>
              <a:buClr>
                <a:schemeClr val="dk1"/>
              </a:buClr>
              <a:buSzPts val="2000"/>
              <a:buFont typeface="Arial"/>
              <a:buChar char="•"/>
            </a:pP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ちょっとした作業でも時間がかかってしまう人</a:t>
            </a: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500"/>
              </a:spcBef>
              <a:spcAft>
                <a:spcPts val="0"/>
              </a:spcAft>
              <a:buClr>
                <a:schemeClr val="dk1"/>
              </a:buClr>
              <a:buSzPts val="2000"/>
              <a:buFont typeface="Arial"/>
              <a:buChar char="•"/>
            </a:pP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自発的に学んだり、教わったりした経験がない人</a:t>
            </a: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500"/>
              </a:spcBef>
              <a:spcAft>
                <a:spcPts val="0"/>
              </a:spcAft>
              <a:buClr>
                <a:schemeClr val="dk1"/>
              </a:buClr>
              <a:buSzPts val="2000"/>
              <a:buFont typeface="Arial"/>
              <a:buChar char="•"/>
            </a:pP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PC操作に自信がある！とは言えない人</a:t>
            </a: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800100" marR="0" lvl="1" indent="-342900" algn="l" rtl="0">
              <a:lnSpc>
                <a:spcPct val="120000"/>
              </a:lnSpc>
              <a:spcBef>
                <a:spcPts val="500"/>
              </a:spcBef>
              <a:spcAft>
                <a:spcPts val="0"/>
              </a:spcAft>
              <a:buClr>
                <a:schemeClr val="dk1"/>
              </a:buClr>
              <a:buSzPts val="2000"/>
              <a:buFont typeface="Arial"/>
              <a:buChar char="•"/>
            </a:pP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快適に仕事ができるようになりたい人</a:t>
            </a: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p:txBody>
      </p:sp>
      <p:sp>
        <p:nvSpPr>
          <p:cNvPr id="464" name="Google Shape;464;p4"/>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i="0" u="none" strike="noStrike" cap="none">
                <a:solidFill>
                  <a:schemeClr val="dk1"/>
                </a:solidFill>
                <a:latin typeface="Arial"/>
                <a:ea typeface="Arial"/>
                <a:cs typeface="Arial"/>
                <a:sym typeface="Arial"/>
              </a:rPr>
              <a:t>4</a:t>
            </a:fld>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38"/>
          <p:cNvSpPr txBox="1">
            <a:spLocks noGrp="1"/>
          </p:cNvSpPr>
          <p:nvPr>
            <p:ph type="title"/>
          </p:nvPr>
        </p:nvSpPr>
        <p:spPr>
          <a:xfrm>
            <a:off x="831850" y="4672584"/>
            <a:ext cx="10515600" cy="12994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Arial"/>
              <a:buNone/>
            </a:pPr>
            <a:r>
              <a:rPr lang="ja-JP">
                <a:latin typeface="Meiryo UI" panose="020B0604030504040204" pitchFamily="50" charset="-128"/>
                <a:ea typeface="Meiryo UI" panose="020B0604030504040204" pitchFamily="50" charset="-128"/>
              </a:rPr>
              <a:t>WORD編</a:t>
            </a:r>
            <a:endParaRPr>
              <a:latin typeface="Meiryo UI" panose="020B0604030504040204" pitchFamily="50" charset="-128"/>
              <a:ea typeface="Meiryo UI" panose="020B0604030504040204" pitchFamily="50" charset="-128"/>
            </a:endParaRPr>
          </a:p>
        </p:txBody>
      </p:sp>
      <p:sp>
        <p:nvSpPr>
          <p:cNvPr id="890" name="Google Shape;890;p38"/>
          <p:cNvSpPr txBox="1"/>
          <p:nvPr/>
        </p:nvSpPr>
        <p:spPr>
          <a:xfrm>
            <a:off x="4940301" y="4672583"/>
            <a:ext cx="6407150" cy="1299411"/>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800"/>
              <a:buFont typeface="Arial"/>
              <a:buNone/>
            </a:pPr>
            <a:r>
              <a:rPr lang="ja-JP" sz="2800" b="0" cap="none">
                <a:solidFill>
                  <a:schemeClr val="dk2"/>
                </a:solidFill>
                <a:latin typeface="Meiryo UI" panose="020B0604030504040204" pitchFamily="50" charset="-128"/>
                <a:ea typeface="Meiryo UI" panose="020B0604030504040204" pitchFamily="50" charset="-128"/>
                <a:sym typeface="Arial"/>
              </a:rPr>
              <a:t>文章書くだけならWORDを使おう</a:t>
            </a:r>
            <a:endParaRPr>
              <a:latin typeface="Meiryo UI" panose="020B0604030504040204" pitchFamily="50" charset="-128"/>
              <a:ea typeface="Meiryo UI" panose="020B0604030504040204" pitchFamily="50"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9"/>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これだけ覚えればOKな機能</a:t>
            </a:r>
            <a:r>
              <a:rPr lang="ja-JP" sz="4000" b="1" i="0" u="none" strike="noStrike" cap="none">
                <a:solidFill>
                  <a:schemeClr val="dk1"/>
                </a:solidFill>
                <a:latin typeface="Meiryo UI" panose="020B0604030504040204" pitchFamily="50" charset="-128"/>
                <a:ea typeface="Meiryo UI" panose="020B0604030504040204" pitchFamily="50" charset="-128"/>
                <a:sym typeface="Arial"/>
              </a:rPr>
              <a:t>2選</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897" name="Google Shape;897;p39"/>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41</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898" name="Google Shape;898;p39"/>
          <p:cNvPicPr preferRelativeResize="0"/>
          <p:nvPr/>
        </p:nvPicPr>
        <p:blipFill rotWithShape="1">
          <a:blip r:embed="rId3">
            <a:alphaModFix/>
          </a:blip>
          <a:srcRect/>
          <a:stretch/>
        </p:blipFill>
        <p:spPr>
          <a:xfrm>
            <a:off x="969816" y="1894014"/>
            <a:ext cx="7372350" cy="1285875"/>
          </a:xfrm>
          <a:prstGeom prst="rect">
            <a:avLst/>
          </a:prstGeom>
          <a:noFill/>
          <a:ln>
            <a:noFill/>
          </a:ln>
        </p:spPr>
      </p:pic>
      <p:pic>
        <p:nvPicPr>
          <p:cNvPr id="899" name="Google Shape;899;p39"/>
          <p:cNvPicPr preferRelativeResize="0"/>
          <p:nvPr/>
        </p:nvPicPr>
        <p:blipFill rotWithShape="1">
          <a:blip r:embed="rId4">
            <a:alphaModFix/>
          </a:blip>
          <a:srcRect/>
          <a:stretch/>
        </p:blipFill>
        <p:spPr>
          <a:xfrm>
            <a:off x="969816" y="3849608"/>
            <a:ext cx="7431051" cy="1083025"/>
          </a:xfrm>
          <a:prstGeom prst="rect">
            <a:avLst/>
          </a:prstGeom>
          <a:noFill/>
          <a:ln>
            <a:noFill/>
          </a:ln>
        </p:spPr>
      </p:pic>
      <p:sp>
        <p:nvSpPr>
          <p:cNvPr id="900" name="Google Shape;900;p39"/>
          <p:cNvSpPr/>
          <p:nvPr/>
        </p:nvSpPr>
        <p:spPr>
          <a:xfrm>
            <a:off x="1447800" y="2184400"/>
            <a:ext cx="5003800" cy="711200"/>
          </a:xfrm>
          <a:prstGeom prst="rect">
            <a:avLst/>
          </a:prstGeom>
          <a:solidFill>
            <a:schemeClr val="accent6">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901" name="Google Shape;901;p39"/>
          <p:cNvSpPr/>
          <p:nvPr/>
        </p:nvSpPr>
        <p:spPr>
          <a:xfrm>
            <a:off x="5673900" y="1544225"/>
            <a:ext cx="5157600" cy="495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30847" y="202736"/>
                </a:lnTo>
              </a:path>
            </a:pathLst>
          </a:custGeom>
          <a:solidFill>
            <a:schemeClr val="accent1"/>
          </a:solidFill>
          <a:ln w="1905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見出しなどの書式デザインをテンプレから選択</a:t>
            </a:r>
            <a:endParaRPr>
              <a:latin typeface="Meiryo UI" panose="020B0604030504040204" pitchFamily="50" charset="-128"/>
              <a:ea typeface="Meiryo UI" panose="020B0604030504040204" pitchFamily="50" charset="-128"/>
            </a:endParaRPr>
          </a:p>
        </p:txBody>
      </p:sp>
      <p:sp>
        <p:nvSpPr>
          <p:cNvPr id="902" name="Google Shape;902;p39"/>
          <p:cNvSpPr/>
          <p:nvPr/>
        </p:nvSpPr>
        <p:spPr>
          <a:xfrm>
            <a:off x="6960350" y="3267260"/>
            <a:ext cx="2374800" cy="495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19951" y="-4796"/>
                </a:lnTo>
                <a:lnTo>
                  <a:pt x="-14558" y="-89759"/>
                </a:lnTo>
              </a:path>
            </a:pathLst>
          </a:custGeom>
          <a:solidFill>
            <a:schemeClr val="accent1"/>
          </a:solidFill>
          <a:ln w="1905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配色を一括変更</a:t>
            </a:r>
            <a:endParaRPr>
              <a:latin typeface="Meiryo UI" panose="020B0604030504040204" pitchFamily="50" charset="-128"/>
              <a:ea typeface="Meiryo UI" panose="020B0604030504040204" pitchFamily="50" charset="-128"/>
            </a:endParaRPr>
          </a:p>
        </p:txBody>
      </p:sp>
      <p:sp>
        <p:nvSpPr>
          <p:cNvPr id="903" name="Google Shape;903;p39"/>
          <p:cNvSpPr/>
          <p:nvPr/>
        </p:nvSpPr>
        <p:spPr>
          <a:xfrm>
            <a:off x="1644500" y="5235325"/>
            <a:ext cx="7634100" cy="7191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4841" y="90235"/>
                </a:moveTo>
                <a:lnTo>
                  <a:pt x="-7817" y="4026"/>
                </a:lnTo>
                <a:lnTo>
                  <a:pt x="21673" y="-132392"/>
                </a:lnTo>
              </a:path>
            </a:pathLst>
          </a:custGeom>
          <a:solidFill>
            <a:schemeClr val="accent1"/>
          </a:solidFill>
          <a:ln w="19050" cap="flat" cmpd="sng">
            <a:solidFill>
              <a:srgbClr val="2B4B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ホームタブのスタイル機能。見出し１－３と標準だけで良いから使おう</a:t>
            </a:r>
            <a:endParaRPr sz="1800" b="1">
              <a:solidFill>
                <a:schemeClr val="lt1"/>
              </a:solidFill>
              <a:latin typeface="Meiryo UI" panose="020B0604030504040204" pitchFamily="50" charset="-128"/>
              <a:ea typeface="Meiryo UI" panose="020B0604030504040204" pitchFamily="50" charset="-128"/>
              <a:sym typeface="Arial"/>
            </a:endParaRPr>
          </a:p>
          <a:p>
            <a:pPr marL="0" marR="0" lvl="0" indent="0" algn="l" rtl="0">
              <a:spcBef>
                <a:spcPts val="0"/>
              </a:spcBef>
              <a:spcAft>
                <a:spcPts val="0"/>
              </a:spcAft>
              <a:buNone/>
            </a:pPr>
            <a:r>
              <a:rPr lang="ja-JP" sz="1800" b="1">
                <a:solidFill>
                  <a:schemeClr val="lt1"/>
                </a:solidFill>
                <a:latin typeface="Meiryo UI" panose="020B0604030504040204" pitchFamily="50" charset="-128"/>
                <a:ea typeface="Meiryo UI" panose="020B0604030504040204" pitchFamily="50" charset="-128"/>
                <a:sym typeface="Arial"/>
              </a:rPr>
              <a:t>書式を変えたいカーソル位置でクリックすれば適用</a:t>
            </a:r>
            <a:endParaRPr>
              <a:latin typeface="Meiryo UI" panose="020B0604030504040204" pitchFamily="50" charset="-128"/>
              <a:ea typeface="Meiryo UI" panose="020B0604030504040204" pitchFamily="50"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40"/>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ja-JP">
                <a:latin typeface="Meiryo UI" panose="020B0604030504040204" pitchFamily="50" charset="-128"/>
                <a:ea typeface="Meiryo UI" panose="020B0604030504040204" pitchFamily="50" charset="-128"/>
              </a:rPr>
              <a:t>これだけ覚えればOKなショートカット</a:t>
            </a:r>
            <a:endParaRPr>
              <a:latin typeface="Meiryo UI" panose="020B0604030504040204" pitchFamily="50" charset="-128"/>
              <a:ea typeface="Meiryo UI" panose="020B0604030504040204" pitchFamily="50" charset="-128"/>
            </a:endParaRPr>
          </a:p>
        </p:txBody>
      </p:sp>
      <p:sp>
        <p:nvSpPr>
          <p:cNvPr id="909" name="Google Shape;909;p40"/>
          <p:cNvSpPr txBox="1">
            <a:spLocks noGrp="1"/>
          </p:cNvSpPr>
          <p:nvPr>
            <p:ph type="body" idx="1"/>
          </p:nvPr>
        </p:nvSpPr>
        <p:spPr>
          <a:xfrm>
            <a:off x="865631" y="2072640"/>
            <a:ext cx="8324089" cy="3493008"/>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400"/>
              <a:buFont typeface="Arial"/>
              <a:buChar char="•"/>
            </a:pPr>
            <a:r>
              <a:rPr lang="ja-JP" sz="2400" b="1" u="sng" dirty="0">
                <a:latin typeface="Meiryo UI" panose="020B0604030504040204" pitchFamily="50" charset="-128"/>
                <a:ea typeface="Meiryo UI" panose="020B0604030504040204" pitchFamily="50" charset="-128"/>
              </a:rPr>
              <a:t>文字を揃える位置</a:t>
            </a:r>
            <a:endParaRPr sz="2400" b="1" u="sng" dirty="0">
              <a:latin typeface="Meiryo UI" panose="020B0604030504040204" pitchFamily="50" charset="-128"/>
              <a:ea typeface="Meiryo UI" panose="020B0604030504040204" pitchFamily="50" charset="-128"/>
            </a:endParaRPr>
          </a:p>
          <a:p>
            <a:pPr marL="800100" lvl="1" indent="-342900" algn="l" rtl="0">
              <a:lnSpc>
                <a:spcPct val="120000"/>
              </a:lnSpc>
              <a:spcBef>
                <a:spcPts val="1700"/>
              </a:spcBef>
              <a:spcAft>
                <a:spcPts val="0"/>
              </a:spcAft>
              <a:buClr>
                <a:schemeClr val="dk1"/>
              </a:buClr>
              <a:buSzPts val="2000"/>
              <a:buChar char="•"/>
            </a:pPr>
            <a:r>
              <a:rPr lang="ja-JP" b="1" dirty="0">
                <a:latin typeface="Meiryo UI" panose="020B0604030504040204" pitchFamily="50" charset="-128"/>
                <a:ea typeface="Meiryo UI" panose="020B0604030504040204" pitchFamily="50" charset="-128"/>
              </a:rPr>
              <a:t>Ctrl + L (Left)</a:t>
            </a:r>
            <a:r>
              <a:rPr lang="ja-JP" dirty="0">
                <a:latin typeface="Meiryo UI" panose="020B0604030504040204" pitchFamily="50" charset="-128"/>
                <a:ea typeface="Meiryo UI" panose="020B0604030504040204" pitchFamily="50" charset="-128"/>
              </a:rPr>
              <a:t>	</a:t>
            </a:r>
            <a:endParaRPr dirty="0">
              <a:latin typeface="Meiryo UI" panose="020B0604030504040204" pitchFamily="50" charset="-128"/>
              <a:ea typeface="Meiryo UI" panose="020B0604030504040204" pitchFamily="50" charset="-128"/>
            </a:endParaRPr>
          </a:p>
          <a:p>
            <a:pPr marL="800100" lvl="1" indent="-342900" algn="l" rtl="0">
              <a:lnSpc>
                <a:spcPct val="120000"/>
              </a:lnSpc>
              <a:spcBef>
                <a:spcPts val="500"/>
              </a:spcBef>
              <a:spcAft>
                <a:spcPts val="0"/>
              </a:spcAft>
              <a:buClr>
                <a:schemeClr val="dk1"/>
              </a:buClr>
              <a:buSzPts val="2000"/>
              <a:buChar char="•"/>
            </a:pPr>
            <a:r>
              <a:rPr lang="ja-JP" b="1" dirty="0">
                <a:latin typeface="Meiryo UI" panose="020B0604030504040204" pitchFamily="50" charset="-128"/>
                <a:ea typeface="Meiryo UI" panose="020B0604030504040204" pitchFamily="50" charset="-128"/>
              </a:rPr>
              <a:t>Ctrl + R (Right)</a:t>
            </a:r>
            <a:endParaRPr dirty="0">
              <a:latin typeface="Meiryo UI" panose="020B0604030504040204" pitchFamily="50" charset="-128"/>
              <a:ea typeface="Meiryo UI" panose="020B0604030504040204" pitchFamily="50" charset="-128"/>
            </a:endParaRPr>
          </a:p>
          <a:p>
            <a:pPr marL="800100" lvl="1" indent="-342900" algn="l" rtl="0">
              <a:lnSpc>
                <a:spcPct val="120000"/>
              </a:lnSpc>
              <a:spcBef>
                <a:spcPts val="500"/>
              </a:spcBef>
              <a:spcAft>
                <a:spcPts val="0"/>
              </a:spcAft>
              <a:buClr>
                <a:schemeClr val="dk1"/>
              </a:buClr>
              <a:buSzPts val="2000"/>
              <a:buChar char="•"/>
            </a:pPr>
            <a:r>
              <a:rPr lang="ja-JP" b="1" dirty="0">
                <a:latin typeface="Meiryo UI" panose="020B0604030504040204" pitchFamily="50" charset="-128"/>
                <a:ea typeface="Meiryo UI" panose="020B0604030504040204" pitchFamily="50" charset="-128"/>
              </a:rPr>
              <a:t>Ctrl + E (cEnter)</a:t>
            </a:r>
            <a:endParaRPr dirty="0">
              <a:latin typeface="Meiryo UI" panose="020B0604030504040204" pitchFamily="50" charset="-128"/>
              <a:ea typeface="Meiryo UI" panose="020B0604030504040204" pitchFamily="50" charset="-128"/>
            </a:endParaRPr>
          </a:p>
          <a:p>
            <a:pPr marL="228600" lvl="0" indent="-101600" algn="l" rtl="0">
              <a:lnSpc>
                <a:spcPct val="120000"/>
              </a:lnSpc>
              <a:spcBef>
                <a:spcPts val="0"/>
              </a:spcBef>
              <a:spcAft>
                <a:spcPts val="0"/>
              </a:spcAft>
              <a:buClr>
                <a:schemeClr val="dk1"/>
              </a:buClr>
              <a:buSzPts val="2000"/>
              <a:buFont typeface="Arial"/>
              <a:buNone/>
            </a:pPr>
            <a:endParaRPr dirty="0">
              <a:latin typeface="Meiryo UI" panose="020B0604030504040204" pitchFamily="50" charset="-128"/>
              <a:ea typeface="Meiryo UI" panose="020B0604030504040204" pitchFamily="50" charset="-128"/>
            </a:endParaRPr>
          </a:p>
          <a:p>
            <a:pPr marL="228600" lvl="0" indent="-228600" algn="l" rtl="0">
              <a:lnSpc>
                <a:spcPct val="100000"/>
              </a:lnSpc>
              <a:spcBef>
                <a:spcPts val="1200"/>
              </a:spcBef>
              <a:spcAft>
                <a:spcPts val="0"/>
              </a:spcAft>
              <a:buClr>
                <a:schemeClr val="dk1"/>
              </a:buClr>
              <a:buSzPts val="2400"/>
              <a:buFont typeface="Arial"/>
              <a:buChar char="•"/>
            </a:pPr>
            <a:r>
              <a:rPr lang="ja-JP" sz="2400" b="1" u="sng" dirty="0">
                <a:latin typeface="Meiryo UI" panose="020B0604030504040204" pitchFamily="50" charset="-128"/>
                <a:ea typeface="Meiryo UI" panose="020B0604030504040204" pitchFamily="50" charset="-128"/>
              </a:rPr>
              <a:t>箇条書き</a:t>
            </a:r>
            <a:endParaRPr sz="2400" b="1" u="sng" dirty="0">
              <a:latin typeface="Meiryo UI" panose="020B0604030504040204" pitchFamily="50" charset="-128"/>
              <a:ea typeface="Meiryo UI" panose="020B0604030504040204" pitchFamily="50" charset="-128"/>
            </a:endParaRPr>
          </a:p>
          <a:p>
            <a:pPr marL="800100" lvl="1" indent="-342900" algn="l" rtl="0">
              <a:lnSpc>
                <a:spcPct val="120000"/>
              </a:lnSpc>
              <a:spcBef>
                <a:spcPts val="1700"/>
              </a:spcBef>
              <a:spcAft>
                <a:spcPts val="0"/>
              </a:spcAft>
              <a:buClr>
                <a:schemeClr val="dk1"/>
              </a:buClr>
              <a:buSzPts val="2000"/>
              <a:buChar char="•"/>
            </a:pPr>
            <a:r>
              <a:rPr lang="ja-JP" b="1" dirty="0">
                <a:latin typeface="Meiryo UI" panose="020B0604030504040204" pitchFamily="50" charset="-128"/>
                <a:ea typeface="Meiryo UI" panose="020B0604030504040204" pitchFamily="50" charset="-128"/>
              </a:rPr>
              <a:t>Ctrl + Shift + L (line)</a:t>
            </a:r>
            <a:endParaRPr b="1" dirty="0">
              <a:latin typeface="Meiryo UI" panose="020B0604030504040204" pitchFamily="50" charset="-128"/>
              <a:ea typeface="Meiryo UI" panose="020B0604030504040204" pitchFamily="50" charset="-128"/>
            </a:endParaRPr>
          </a:p>
          <a:p>
            <a:pPr marL="457200" lvl="1" indent="0" algn="l" rtl="0">
              <a:lnSpc>
                <a:spcPct val="120000"/>
              </a:lnSpc>
              <a:spcBef>
                <a:spcPts val="500"/>
              </a:spcBef>
              <a:spcAft>
                <a:spcPts val="0"/>
              </a:spcAft>
              <a:buClr>
                <a:schemeClr val="dk1"/>
              </a:buClr>
              <a:buSzPts val="2000"/>
              <a:buNone/>
            </a:pPr>
            <a:endParaRPr dirty="0">
              <a:latin typeface="Meiryo UI" panose="020B0604030504040204" pitchFamily="50" charset="-128"/>
              <a:ea typeface="Meiryo UI" panose="020B0604030504040204" pitchFamily="50" charset="-128"/>
            </a:endParaRPr>
          </a:p>
        </p:txBody>
      </p:sp>
      <p:sp>
        <p:nvSpPr>
          <p:cNvPr id="910" name="Google Shape;910;p40"/>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ltLang="ja-JP">
                <a:latin typeface="Meiryo UI" panose="020B0604030504040204" pitchFamily="50" charset="-128"/>
                <a:ea typeface="Meiryo UI" panose="020B0604030504040204" pitchFamily="50" charset="-128"/>
              </a:rPr>
              <a:t>42</a:t>
            </a:fld>
            <a:endParaRPr>
              <a:latin typeface="Meiryo UI" panose="020B0604030504040204" pitchFamily="50" charset="-128"/>
              <a:ea typeface="Meiryo UI" panose="020B0604030504040204" pitchFamily="50" charset="-128"/>
            </a:endParaRPr>
          </a:p>
        </p:txBody>
      </p:sp>
      <p:sp>
        <p:nvSpPr>
          <p:cNvPr id="911" name="Google Shape;911;p40"/>
          <p:cNvSpPr txBox="1"/>
          <p:nvPr/>
        </p:nvSpPr>
        <p:spPr>
          <a:xfrm>
            <a:off x="635375" y="5541000"/>
            <a:ext cx="9530700" cy="705600"/>
          </a:xfrm>
          <a:prstGeom prst="rect">
            <a:avLst/>
          </a:prstGeom>
          <a:noFill/>
          <a:ln>
            <a:noFill/>
          </a:ln>
        </p:spPr>
        <p:txBody>
          <a:bodyPr spcFirstLastPara="1" wrap="square" lIns="91425" tIns="45700" rIns="91425" bIns="45700" anchor="t" anchorCtr="0">
            <a:normAutofit/>
          </a:bodyPr>
          <a:lstStyle/>
          <a:p>
            <a:pPr marL="457200" marR="0" lvl="1" indent="0" algn="l" rtl="0">
              <a:lnSpc>
                <a:spcPct val="100000"/>
              </a:lnSpc>
              <a:spcBef>
                <a:spcPts val="0"/>
              </a:spcBef>
              <a:spcAft>
                <a:spcPts val="0"/>
              </a:spcAft>
              <a:buClr>
                <a:schemeClr val="accent2"/>
              </a:buClr>
              <a:buSzPts val="2400"/>
              <a:buFont typeface="Arial"/>
              <a:buNone/>
            </a:pPr>
            <a:r>
              <a:rPr lang="ja-JP" sz="2400" b="1" i="0" u="none" strike="noStrike" cap="none">
                <a:solidFill>
                  <a:schemeClr val="accent2"/>
                </a:solidFill>
                <a:latin typeface="Meiryo UI" panose="020B0604030504040204" pitchFamily="50" charset="-128"/>
                <a:ea typeface="Meiryo UI" panose="020B0604030504040204" pitchFamily="50" charset="-128"/>
                <a:sym typeface="Arial"/>
              </a:rPr>
              <a:t>文字の装飾はエクセルと一緒（というか大体のアプリで共通）</a:t>
            </a:r>
            <a:endParaRPr sz="2400" b="1" i="0" u="none" strike="noStrike" cap="none">
              <a:solidFill>
                <a:schemeClr val="accent2"/>
              </a:solidFill>
              <a:latin typeface="Meiryo UI" panose="020B0604030504040204" pitchFamily="50" charset="-128"/>
              <a:ea typeface="Meiryo UI" panose="020B0604030504040204" pitchFamily="50" charset="-128"/>
              <a:sym typeface="Arial"/>
            </a:endParaRPr>
          </a:p>
        </p:txBody>
      </p:sp>
      <p:sp>
        <p:nvSpPr>
          <p:cNvPr id="2" name="Google Shape;909;p40">
            <a:extLst>
              <a:ext uri="{FF2B5EF4-FFF2-40B4-BE49-F238E27FC236}">
                <a16:creationId xmlns:a16="http://schemas.microsoft.com/office/drawing/2014/main" id="{378E5AFF-93DF-34C7-4C59-958B7C4B141A}"/>
              </a:ext>
            </a:extLst>
          </p:cNvPr>
          <p:cNvSpPr txBox="1">
            <a:spLocks/>
          </p:cNvSpPr>
          <p:nvPr/>
        </p:nvSpPr>
        <p:spPr>
          <a:xfrm>
            <a:off x="5400725" y="2333625"/>
            <a:ext cx="3227020" cy="1735309"/>
          </a:xfrm>
          <a:prstGeom prst="rect">
            <a:avLst/>
          </a:prstGeom>
          <a:solidFill>
            <a:schemeClr val="accent1">
              <a:lumMod val="20000"/>
              <a:lumOff val="80000"/>
            </a:schemeClr>
          </a:solidFill>
          <a:ln>
            <a:noFill/>
          </a:ln>
        </p:spPr>
        <p:txBody>
          <a:bodyPr spcFirstLastPara="1" wrap="square" lIns="360000" tIns="360000" rIns="360000" bIns="360000" anchor="ctr" anchorCtr="0">
            <a:noAutofit/>
          </a:bodyPr>
          <a:lstStyle>
            <a:defPPr marR="0" lvl="0" algn="l" rtl="0">
              <a:lnSpc>
                <a:spcPct val="100000"/>
              </a:lnSpc>
              <a:spcBef>
                <a:spcPts val="0"/>
              </a:spcBef>
              <a:spcAft>
                <a:spcPts val="0"/>
              </a:spcAft>
            </a:defPPr>
            <a:lvl1pPr marL="457200" marR="0" lvl="0"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20000"/>
              </a:lnSpc>
              <a:spcBef>
                <a:spcPts val="12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1" indent="0">
              <a:spcBef>
                <a:spcPts val="1700"/>
              </a:spcBef>
              <a:buNone/>
            </a:pPr>
            <a:r>
              <a:rPr lang="ja-JP" altLang="en-US" b="1" dirty="0">
                <a:latin typeface="Meiryo UI" panose="020B0604030504040204" pitchFamily="50" charset="-128"/>
                <a:ea typeface="Meiryo UI" panose="020B0604030504040204" pitchFamily="50" charset="-128"/>
              </a:rPr>
              <a:t>左揃え</a:t>
            </a:r>
          </a:p>
          <a:p>
            <a:pPr marL="0" lvl="1" indent="0" algn="r">
              <a:spcBef>
                <a:spcPts val="500"/>
              </a:spcBef>
              <a:buNone/>
            </a:pPr>
            <a:r>
              <a:rPr lang="ja-JP" altLang="en-US" b="1" dirty="0">
                <a:latin typeface="Meiryo UI" panose="020B0604030504040204" pitchFamily="50" charset="-128"/>
                <a:ea typeface="Meiryo UI" panose="020B0604030504040204" pitchFamily="50" charset="-128"/>
              </a:rPr>
              <a:t>右揃え</a:t>
            </a:r>
          </a:p>
          <a:p>
            <a:pPr marL="0" lvl="1" indent="0" algn="ctr">
              <a:spcBef>
                <a:spcPts val="500"/>
              </a:spcBef>
              <a:buNone/>
            </a:pPr>
            <a:r>
              <a:rPr lang="ja-JP" altLang="en-US" b="1" dirty="0">
                <a:latin typeface="Meiryo UI" panose="020B0604030504040204" pitchFamily="50" charset="-128"/>
                <a:ea typeface="Meiryo UI" panose="020B0604030504040204" pitchFamily="50" charset="-128"/>
              </a:rPr>
              <a:t>中央揃え</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41"/>
          <p:cNvSpPr txBox="1">
            <a:spLocks noGrp="1"/>
          </p:cNvSpPr>
          <p:nvPr>
            <p:ph type="title"/>
          </p:nvPr>
        </p:nvSpPr>
        <p:spPr>
          <a:xfrm>
            <a:off x="6096000" y="1770553"/>
            <a:ext cx="6096000" cy="331689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ja-JP">
                <a:latin typeface="Meiryo UI" panose="020B0604030504040204" pitchFamily="50" charset="-128"/>
                <a:ea typeface="Meiryo UI" panose="020B0604030504040204" pitchFamily="50" charset="-128"/>
              </a:rPr>
              <a:t>WINDOWS機能</a:t>
            </a:r>
            <a:endParaRPr>
              <a:latin typeface="Meiryo UI" panose="020B0604030504040204" pitchFamily="50" charset="-128"/>
              <a:ea typeface="Meiryo UI" panose="020B0604030504040204" pitchFamily="50"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42"/>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これだけ覚えればOK　ショートカット </a:t>
            </a:r>
            <a:r>
              <a:rPr lang="ja-JP" sz="4000" b="1" i="0" u="none" strike="noStrike" cap="none">
                <a:solidFill>
                  <a:schemeClr val="dk1"/>
                </a:solidFill>
                <a:latin typeface="Meiryo UI" panose="020B0604030504040204" pitchFamily="50" charset="-128"/>
                <a:ea typeface="Meiryo UI" panose="020B0604030504040204" pitchFamily="50" charset="-128"/>
                <a:sym typeface="Arial"/>
              </a:rPr>
              <a:t>３選</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923" name="Google Shape;923;p42"/>
          <p:cNvSpPr txBox="1">
            <a:spLocks noGrp="1"/>
          </p:cNvSpPr>
          <p:nvPr>
            <p:ph type="body" idx="1"/>
          </p:nvPr>
        </p:nvSpPr>
        <p:spPr>
          <a:xfrm>
            <a:off x="865624" y="2072650"/>
            <a:ext cx="9459600" cy="3959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accent2"/>
              </a:buClr>
              <a:buSzPts val="2800"/>
              <a:buFont typeface="Arial"/>
              <a:buChar char="•"/>
            </a:pPr>
            <a:r>
              <a:rPr lang="ja-JP" sz="2800" b="1" i="0" u="sng" strike="noStrike" cap="none" dirty="0">
                <a:solidFill>
                  <a:schemeClr val="accent2"/>
                </a:solidFill>
                <a:latin typeface="Meiryo UI" panose="020B0604030504040204" pitchFamily="50" charset="-128"/>
                <a:ea typeface="Meiryo UI" panose="020B0604030504040204" pitchFamily="50" charset="-128"/>
                <a:sym typeface="Arial"/>
              </a:rPr>
              <a:t>Alt + Tab</a:t>
            </a:r>
            <a:endParaRPr dirty="0">
              <a:latin typeface="Meiryo UI" panose="020B0604030504040204" pitchFamily="50" charset="-128"/>
              <a:ea typeface="Meiryo UI" panose="020B0604030504040204" pitchFamily="50" charset="-128"/>
            </a:endParaRPr>
          </a:p>
          <a:p>
            <a:pPr marL="800100" marR="0" lvl="1" indent="-342900" algn="l" rtl="0">
              <a:lnSpc>
                <a:spcPct val="150000"/>
              </a:lnSpc>
              <a:spcBef>
                <a:spcPts val="1200"/>
              </a:spcBef>
              <a:spcAft>
                <a:spcPts val="0"/>
              </a:spcAft>
              <a:buClr>
                <a:schemeClr val="dk1"/>
              </a:buClr>
              <a:buSzPts val="28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アクティブアプリの切り替え</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1200"/>
              </a:spcBef>
              <a:spcAft>
                <a:spcPts val="0"/>
              </a:spcAft>
              <a:buClr>
                <a:schemeClr val="dk1"/>
              </a:buClr>
              <a:buSzPts val="2800"/>
              <a:buFont typeface="Arial"/>
              <a:buChar char="•"/>
            </a:pPr>
            <a:r>
              <a:rPr lang="ja-JP" sz="2800" b="1" i="0" u="sng" strike="noStrike" cap="none" dirty="0">
                <a:solidFill>
                  <a:schemeClr val="dk1"/>
                </a:solidFill>
                <a:latin typeface="Meiryo UI" panose="020B0604030504040204" pitchFamily="50" charset="-128"/>
                <a:ea typeface="Meiryo UI" panose="020B0604030504040204" pitchFamily="50" charset="-128"/>
                <a:sym typeface="Arial"/>
              </a:rPr>
              <a:t>Win + E (explorer)</a:t>
            </a:r>
            <a:endParaRPr dirty="0">
              <a:latin typeface="Meiryo UI" panose="020B0604030504040204" pitchFamily="50" charset="-128"/>
              <a:ea typeface="Meiryo UI" panose="020B0604030504040204" pitchFamily="50" charset="-128"/>
            </a:endParaRPr>
          </a:p>
          <a:p>
            <a:pPr marL="800100" marR="0" lvl="1" indent="-342900" algn="l" rtl="0">
              <a:lnSpc>
                <a:spcPct val="150000"/>
              </a:lnSpc>
              <a:spcBef>
                <a:spcPts val="1200"/>
              </a:spcBef>
              <a:spcAft>
                <a:spcPts val="0"/>
              </a:spcAft>
              <a:buClr>
                <a:schemeClr val="dk1"/>
              </a:buClr>
              <a:buSzPts val="28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フォルダ（エクスプローラ）を開く</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1200"/>
              </a:spcBef>
              <a:spcAft>
                <a:spcPts val="0"/>
              </a:spcAft>
              <a:buClr>
                <a:schemeClr val="dk1"/>
              </a:buClr>
              <a:buSzPts val="2800"/>
              <a:buFont typeface="Arial"/>
              <a:buChar char="•"/>
            </a:pPr>
            <a:r>
              <a:rPr lang="ja-JP" sz="2800" b="1" i="0" u="sng" strike="noStrike" cap="none" dirty="0">
                <a:solidFill>
                  <a:schemeClr val="dk1"/>
                </a:solidFill>
                <a:latin typeface="Meiryo UI" panose="020B0604030504040204" pitchFamily="50" charset="-128"/>
                <a:ea typeface="Meiryo UI" panose="020B0604030504040204" pitchFamily="50" charset="-128"/>
                <a:sym typeface="Arial"/>
              </a:rPr>
              <a:t>Ctrl + W (window)</a:t>
            </a:r>
            <a:endParaRPr dirty="0">
              <a:latin typeface="Meiryo UI" panose="020B0604030504040204" pitchFamily="50" charset="-128"/>
              <a:ea typeface="Meiryo UI" panose="020B0604030504040204" pitchFamily="50" charset="-128"/>
            </a:endParaRPr>
          </a:p>
          <a:p>
            <a:pPr marL="800100" marR="0" lvl="1" indent="-342900" algn="l" rtl="0">
              <a:lnSpc>
                <a:spcPct val="150000"/>
              </a:lnSpc>
              <a:spcBef>
                <a:spcPts val="1200"/>
              </a:spcBef>
              <a:spcAft>
                <a:spcPts val="0"/>
              </a:spcAft>
              <a:buClr>
                <a:schemeClr val="dk1"/>
              </a:buClr>
              <a:buSzPts val="28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アクティブなアプリのウィンドウやタブを閉じる</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p:txBody>
      </p:sp>
      <p:sp>
        <p:nvSpPr>
          <p:cNvPr id="924" name="Google Shape;924;p42"/>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44</a:t>
            </a:fld>
            <a:endParaRPr sz="1400" b="1">
              <a:solidFill>
                <a:schemeClr val="dk1"/>
              </a:solidFill>
              <a:latin typeface="Meiryo UI" panose="020B0604030504040204" pitchFamily="50" charset="-128"/>
              <a:ea typeface="Meiryo UI" panose="020B0604030504040204" pitchFamily="50" charset="-128"/>
              <a:sym typeface="Arial"/>
            </a:endParaRPr>
          </a:p>
        </p:txBody>
      </p:sp>
      <p:pic>
        <p:nvPicPr>
          <p:cNvPr id="1026" name="Picture 2">
            <a:extLst>
              <a:ext uri="{FF2B5EF4-FFF2-40B4-BE49-F238E27FC236}">
                <a16:creationId xmlns:a16="http://schemas.microsoft.com/office/drawing/2014/main" id="{1CF65B67-7B19-E8F3-A969-2412F8BA43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01023" y="3729334"/>
            <a:ext cx="1416054" cy="951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ファイルを閉じる アイコン">
            <a:extLst>
              <a:ext uri="{FF2B5EF4-FFF2-40B4-BE49-F238E27FC236}">
                <a16:creationId xmlns:a16="http://schemas.microsoft.com/office/drawing/2014/main" id="{2902FF04-F459-44A6-DE8C-DB6B4F0123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258" y="5113257"/>
            <a:ext cx="854281" cy="85428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グループ化 9">
            <a:extLst>
              <a:ext uri="{FF2B5EF4-FFF2-40B4-BE49-F238E27FC236}">
                <a16:creationId xmlns:a16="http://schemas.microsoft.com/office/drawing/2014/main" id="{A3F6BFDA-771A-F316-55D5-F55D78123034}"/>
              </a:ext>
            </a:extLst>
          </p:cNvPr>
          <p:cNvGrpSpPr/>
          <p:nvPr/>
        </p:nvGrpSpPr>
        <p:grpSpPr>
          <a:xfrm>
            <a:off x="7082703" y="2499093"/>
            <a:ext cx="2582584" cy="850165"/>
            <a:chOff x="6640082" y="2228851"/>
            <a:chExt cx="3124926" cy="1028699"/>
          </a:xfrm>
        </p:grpSpPr>
        <p:pic>
          <p:nvPicPr>
            <p:cNvPr id="6" name="図 5" descr="黒い背景に白い文字がある&#10;&#10;低い精度で自動的に生成された説明">
              <a:extLst>
                <a:ext uri="{FF2B5EF4-FFF2-40B4-BE49-F238E27FC236}">
                  <a16:creationId xmlns:a16="http://schemas.microsoft.com/office/drawing/2014/main" id="{FCFDD0F1-EB5F-FA87-8682-C662C6089783}"/>
                </a:ext>
              </a:extLst>
            </p:cNvPr>
            <p:cNvPicPr>
              <a:picLocks noChangeAspect="1"/>
            </p:cNvPicPr>
            <p:nvPr/>
          </p:nvPicPr>
          <p:blipFill rotWithShape="1">
            <a:blip r:embed="rId6"/>
            <a:srcRect l="11557" t="13157" r="55902" b="55095"/>
            <a:stretch/>
          </p:blipFill>
          <p:spPr>
            <a:xfrm>
              <a:off x="6640082" y="2228851"/>
              <a:ext cx="1054334" cy="1028699"/>
            </a:xfrm>
            <a:prstGeom prst="rect">
              <a:avLst/>
            </a:prstGeom>
          </p:spPr>
        </p:pic>
        <p:pic>
          <p:nvPicPr>
            <p:cNvPr id="7" name="図 6" descr="黒い背景に白い文字がある&#10;&#10;低い精度で自動的に生成された説明">
              <a:extLst>
                <a:ext uri="{FF2B5EF4-FFF2-40B4-BE49-F238E27FC236}">
                  <a16:creationId xmlns:a16="http://schemas.microsoft.com/office/drawing/2014/main" id="{9BF25AF3-6D75-EFD0-3937-EF5506EB96E0}"/>
                </a:ext>
              </a:extLst>
            </p:cNvPr>
            <p:cNvPicPr>
              <a:picLocks noChangeAspect="1"/>
            </p:cNvPicPr>
            <p:nvPr/>
          </p:nvPicPr>
          <p:blipFill rotWithShape="1">
            <a:blip r:embed="rId6"/>
            <a:srcRect l="56496" t="54946" r="10963" b="13306"/>
            <a:stretch/>
          </p:blipFill>
          <p:spPr>
            <a:xfrm>
              <a:off x="8710674" y="2228851"/>
              <a:ext cx="1054334" cy="1028699"/>
            </a:xfrm>
            <a:prstGeom prst="rect">
              <a:avLst/>
            </a:prstGeom>
          </p:spPr>
        </p:pic>
        <p:sp>
          <p:nvSpPr>
            <p:cNvPr id="8" name="矢印: ストライプ 7">
              <a:extLst>
                <a:ext uri="{FF2B5EF4-FFF2-40B4-BE49-F238E27FC236}">
                  <a16:creationId xmlns:a16="http://schemas.microsoft.com/office/drawing/2014/main" id="{36816A2F-B814-6F05-3F54-D2FA66D7CD55}"/>
                </a:ext>
              </a:extLst>
            </p:cNvPr>
            <p:cNvSpPr/>
            <p:nvPr/>
          </p:nvSpPr>
          <p:spPr>
            <a:xfrm>
              <a:off x="7771152" y="2370672"/>
              <a:ext cx="839134" cy="361952"/>
            </a:xfrm>
            <a:prstGeom prst="strip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ストライプ 8">
              <a:extLst>
                <a:ext uri="{FF2B5EF4-FFF2-40B4-BE49-F238E27FC236}">
                  <a16:creationId xmlns:a16="http://schemas.microsoft.com/office/drawing/2014/main" id="{A7B6FB74-9E73-309F-B6E6-E5CA8AE6D72C}"/>
                </a:ext>
              </a:extLst>
            </p:cNvPr>
            <p:cNvSpPr/>
            <p:nvPr/>
          </p:nvSpPr>
          <p:spPr>
            <a:xfrm rot="10800000">
              <a:off x="7771152" y="2788544"/>
              <a:ext cx="839134" cy="361952"/>
            </a:xfrm>
            <a:prstGeom prst="strip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43"/>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ALT + TAB　について補足</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931" name="Google Shape;931;p43"/>
          <p:cNvSpPr txBox="1">
            <a:spLocks noGrp="1"/>
          </p:cNvSpPr>
          <p:nvPr>
            <p:ph type="body" idx="1"/>
          </p:nvPr>
        </p:nvSpPr>
        <p:spPr>
          <a:xfrm>
            <a:off x="865631" y="2072640"/>
            <a:ext cx="9129269" cy="172466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2800"/>
              <a:buFont typeface="Arial"/>
              <a:buChar char="•"/>
            </a:pPr>
            <a:r>
              <a:rPr lang="ja-JP" sz="2800" b="0" i="0" u="sng" strike="noStrike" cap="none" dirty="0">
                <a:solidFill>
                  <a:schemeClr val="dk1"/>
                </a:solidFill>
                <a:latin typeface="Meiryo UI" panose="020B0604030504040204" pitchFamily="50" charset="-128"/>
                <a:ea typeface="Meiryo UI" panose="020B0604030504040204" pitchFamily="50" charset="-128"/>
                <a:sym typeface="Arial"/>
              </a:rPr>
              <a:t>アプリ間を</a:t>
            </a:r>
            <a:r>
              <a:rPr lang="ja-JP" altLang="en-US" sz="2800" b="0" i="0" u="sng" strike="noStrike" cap="none" dirty="0">
                <a:solidFill>
                  <a:schemeClr val="dk1"/>
                </a:solidFill>
                <a:latin typeface="Meiryo UI" panose="020B0604030504040204" pitchFamily="50" charset="-128"/>
                <a:ea typeface="Meiryo UI" panose="020B0604030504040204" pitchFamily="50" charset="-128"/>
                <a:sym typeface="Arial"/>
              </a:rPr>
              <a:t>高速に</a:t>
            </a:r>
            <a:r>
              <a:rPr lang="ja-JP" sz="2800" b="0" i="0" u="sng" strike="noStrike" cap="none" dirty="0">
                <a:solidFill>
                  <a:schemeClr val="dk1"/>
                </a:solidFill>
                <a:latin typeface="Meiryo UI" panose="020B0604030504040204" pitchFamily="50" charset="-128"/>
                <a:ea typeface="Meiryo UI" panose="020B0604030504040204" pitchFamily="50" charset="-128"/>
                <a:sym typeface="Arial"/>
              </a:rPr>
              <a:t>移動するショートカット</a:t>
            </a:r>
            <a:endParaRPr sz="2800" b="0" i="0" u="sng" strike="noStrike" cap="none" dirty="0">
              <a:solidFill>
                <a:schemeClr val="dk1"/>
              </a:solidFill>
              <a:latin typeface="Meiryo UI" panose="020B0604030504040204" pitchFamily="50" charset="-128"/>
              <a:ea typeface="Meiryo UI" panose="020B0604030504040204" pitchFamily="50" charset="-128"/>
              <a:sym typeface="Arial"/>
            </a:endParaRPr>
          </a:p>
          <a:p>
            <a:pPr marL="0" marR="0" lvl="0" indent="0" algn="l" rtl="0">
              <a:lnSpc>
                <a:spcPct val="71428"/>
              </a:lnSpc>
              <a:spcBef>
                <a:spcPts val="1200"/>
              </a:spcBef>
              <a:spcAft>
                <a:spcPts val="0"/>
              </a:spcAft>
              <a:buClr>
                <a:schemeClr val="dk1"/>
              </a:buClr>
              <a:buSzPts val="2800"/>
              <a:buFont typeface="Arial"/>
              <a:buNone/>
            </a:pPr>
            <a:br>
              <a:rPr lang="ja-JP" sz="2800" b="0" i="0" u="none" strike="noStrike" cap="none" dirty="0">
                <a:solidFill>
                  <a:schemeClr val="dk1"/>
                </a:solidFill>
                <a:latin typeface="Meiryo UI" panose="020B0604030504040204" pitchFamily="50" charset="-128"/>
                <a:ea typeface="Meiryo UI" panose="020B0604030504040204" pitchFamily="50" charset="-128"/>
                <a:sym typeface="Arial"/>
              </a:rPr>
            </a:b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例）メモ帳に書かれた文字をExcelに1行ずつ貼り付け</a:t>
            </a:r>
            <a:endParaRPr sz="28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0" marR="0" lvl="0" indent="0" algn="l" rtl="0">
              <a:lnSpc>
                <a:spcPct val="100000"/>
              </a:lnSpc>
              <a:spcBef>
                <a:spcPts val="1200"/>
              </a:spcBef>
              <a:spcAft>
                <a:spcPts val="0"/>
              </a:spcAft>
              <a:buClr>
                <a:schemeClr val="dk1"/>
              </a:buClr>
              <a:buSzPts val="2800"/>
              <a:buFont typeface="Arial"/>
              <a:buNone/>
            </a:pPr>
            <a:endParaRPr sz="2800" b="0" i="0" u="none" strike="noStrike" cap="none" dirty="0">
              <a:solidFill>
                <a:schemeClr val="dk1"/>
              </a:solidFill>
              <a:latin typeface="Meiryo UI" panose="020B0604030504040204" pitchFamily="50" charset="-128"/>
              <a:ea typeface="Meiryo UI" panose="020B0604030504040204" pitchFamily="50" charset="-128"/>
              <a:sym typeface="Arial"/>
            </a:endParaRPr>
          </a:p>
        </p:txBody>
      </p:sp>
      <p:sp>
        <p:nvSpPr>
          <p:cNvPr id="932" name="Google Shape;932;p43"/>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45</a:t>
            </a:fld>
            <a:endParaRPr sz="1400" b="1">
              <a:solidFill>
                <a:schemeClr val="dk1"/>
              </a:solidFill>
              <a:latin typeface="Meiryo UI" panose="020B0604030504040204" pitchFamily="50" charset="-128"/>
              <a:ea typeface="Meiryo UI" panose="020B0604030504040204" pitchFamily="50" charset="-128"/>
              <a:sym typeface="Arial"/>
            </a:endParaRPr>
          </a:p>
        </p:txBody>
      </p:sp>
      <p:sp>
        <p:nvSpPr>
          <p:cNvPr id="937" name="Google Shape;937;p43"/>
          <p:cNvSpPr txBox="1"/>
          <p:nvPr/>
        </p:nvSpPr>
        <p:spPr>
          <a:xfrm>
            <a:off x="4318829" y="4418138"/>
            <a:ext cx="1730999"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b="1">
                <a:solidFill>
                  <a:schemeClr val="dk1"/>
                </a:solidFill>
                <a:latin typeface="Meiryo UI" panose="020B0604030504040204" pitchFamily="50" charset="-128"/>
                <a:ea typeface="Meiryo UI" panose="020B0604030504040204" pitchFamily="50" charset="-128"/>
                <a:sym typeface="Arial"/>
              </a:rPr>
              <a:t>Alt + Tab</a:t>
            </a:r>
            <a:endParaRPr sz="2400" b="1">
              <a:solidFill>
                <a:schemeClr val="dk1"/>
              </a:solidFill>
              <a:latin typeface="Meiryo UI" panose="020B0604030504040204" pitchFamily="50" charset="-128"/>
              <a:ea typeface="Meiryo UI" panose="020B0604030504040204" pitchFamily="50" charset="-128"/>
              <a:sym typeface="Arial"/>
            </a:endParaRPr>
          </a:p>
        </p:txBody>
      </p:sp>
      <p:pic>
        <p:nvPicPr>
          <p:cNvPr id="2050" name="Picture 2" descr="Excelロゴ">
            <a:extLst>
              <a:ext uri="{FF2B5EF4-FFF2-40B4-BE49-F238E27FC236}">
                <a16:creationId xmlns:a16="http://schemas.microsoft.com/office/drawing/2014/main" id="{9D5ACECA-E6E4-1C26-9CE5-DE4EFEFAB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758" y="3764490"/>
            <a:ext cx="1870697" cy="1870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36DE1C4-7548-2B61-C91C-788E639E5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622" y="3717906"/>
            <a:ext cx="1917281" cy="1917281"/>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ストライプ 1">
            <a:extLst>
              <a:ext uri="{FF2B5EF4-FFF2-40B4-BE49-F238E27FC236}">
                <a16:creationId xmlns:a16="http://schemas.microsoft.com/office/drawing/2014/main" id="{E0913E62-F626-B128-3F35-5BA91261AE76}"/>
              </a:ext>
            </a:extLst>
          </p:cNvPr>
          <p:cNvSpPr/>
          <p:nvPr/>
        </p:nvSpPr>
        <p:spPr>
          <a:xfrm>
            <a:off x="3482530" y="4094408"/>
            <a:ext cx="3403600" cy="414557"/>
          </a:xfrm>
          <a:prstGeom prst="strip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矢印: ストライプ 2">
            <a:extLst>
              <a:ext uri="{FF2B5EF4-FFF2-40B4-BE49-F238E27FC236}">
                <a16:creationId xmlns:a16="http://schemas.microsoft.com/office/drawing/2014/main" id="{8C6B422C-5888-818B-A025-B2DCFE6B5BC3}"/>
              </a:ext>
            </a:extLst>
          </p:cNvPr>
          <p:cNvSpPr/>
          <p:nvPr/>
        </p:nvSpPr>
        <p:spPr>
          <a:xfrm rot="10800000">
            <a:off x="3482530" y="4778984"/>
            <a:ext cx="3403600" cy="414557"/>
          </a:xfrm>
          <a:prstGeom prst="strip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Google Shape;933;p43">
            <a:extLst>
              <a:ext uri="{FF2B5EF4-FFF2-40B4-BE49-F238E27FC236}">
                <a16:creationId xmlns:a16="http://schemas.microsoft.com/office/drawing/2014/main" id="{94662770-F35E-F735-17E5-D793DCA1895D}"/>
              </a:ext>
            </a:extLst>
          </p:cNvPr>
          <p:cNvSpPr txBox="1"/>
          <p:nvPr/>
        </p:nvSpPr>
        <p:spPr>
          <a:xfrm>
            <a:off x="4851400" y="5258458"/>
            <a:ext cx="2186948" cy="400069"/>
          </a:xfrm>
          <a:prstGeom prst="borderCallout2">
            <a:avLst>
              <a:gd name="adj1" fmla="val 21266"/>
              <a:gd name="adj2" fmla="val 104926"/>
              <a:gd name="adj3" fmla="val -69119"/>
              <a:gd name="adj4" fmla="val 108655"/>
              <a:gd name="adj5" fmla="val -108670"/>
              <a:gd name="adj6" fmla="val 133130"/>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2800"/>
              <a:buFont typeface="Arial"/>
              <a:buNone/>
            </a:pPr>
            <a:r>
              <a:rPr lang="ja-JP" altLang="en-US" sz="2000" dirty="0">
                <a:solidFill>
                  <a:schemeClr val="dk1"/>
                </a:solidFill>
                <a:latin typeface="Meiryo UI" panose="020B0604030504040204" pitchFamily="50" charset="-128"/>
                <a:ea typeface="Meiryo UI" panose="020B0604030504040204" pitchFamily="50" charset="-128"/>
                <a:sym typeface="Arial"/>
              </a:rPr>
              <a:t>貼り付けて次の行へ</a:t>
            </a:r>
          </a:p>
        </p:txBody>
      </p:sp>
      <p:sp>
        <p:nvSpPr>
          <p:cNvPr id="933" name="Google Shape;933;p43"/>
          <p:cNvSpPr txBox="1"/>
          <p:nvPr/>
        </p:nvSpPr>
        <p:spPr>
          <a:xfrm>
            <a:off x="3287637" y="3609287"/>
            <a:ext cx="2346771" cy="400069"/>
          </a:xfrm>
          <a:prstGeom prst="borderCallout2">
            <a:avLst>
              <a:gd name="adj1" fmla="val 18750"/>
              <a:gd name="adj2" fmla="val -8333"/>
              <a:gd name="adj3" fmla="val 18750"/>
              <a:gd name="adj4" fmla="val -16667"/>
              <a:gd name="adj5" fmla="val 199700"/>
              <a:gd name="adj6" fmla="val -39747"/>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al"/>
              <a:buNone/>
            </a:pPr>
            <a:r>
              <a:rPr lang="ja-JP" sz="2000" dirty="0">
                <a:solidFill>
                  <a:schemeClr val="dk1"/>
                </a:solidFill>
                <a:latin typeface="Meiryo UI" panose="020B0604030504040204" pitchFamily="50" charset="-128"/>
                <a:ea typeface="Meiryo UI" panose="020B0604030504040204" pitchFamily="50" charset="-128"/>
                <a:sym typeface="Arial"/>
              </a:rPr>
              <a:t>文字を選択してコピー</a:t>
            </a:r>
            <a:endParaRPr sz="2000" dirty="0">
              <a:solidFill>
                <a:schemeClr val="dk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44"/>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フォルダ操作</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945" name="Google Shape;945;p44"/>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46</a:t>
            </a:fld>
            <a:endParaRPr sz="1400" b="1">
              <a:solidFill>
                <a:schemeClr val="dk1"/>
              </a:solidFill>
              <a:latin typeface="Meiryo UI" panose="020B0604030504040204" pitchFamily="50" charset="-128"/>
              <a:ea typeface="Meiryo UI" panose="020B0604030504040204" pitchFamily="50" charset="-128"/>
              <a:sym typeface="Arial"/>
            </a:endParaRPr>
          </a:p>
        </p:txBody>
      </p:sp>
      <p:sp>
        <p:nvSpPr>
          <p:cNvPr id="952" name="Google Shape;952;p44"/>
          <p:cNvSpPr txBox="1"/>
          <p:nvPr/>
        </p:nvSpPr>
        <p:spPr>
          <a:xfrm>
            <a:off x="882083" y="5652560"/>
            <a:ext cx="595183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solidFill>
                  <a:schemeClr val="dk1"/>
                </a:solidFill>
                <a:latin typeface="Meiryo UI" panose="020B0604030504040204" pitchFamily="50" charset="-128"/>
                <a:ea typeface="Meiryo UI" panose="020B0604030504040204" pitchFamily="50" charset="-128"/>
                <a:sym typeface="Arial"/>
              </a:rPr>
              <a:t>※Ctrl + L でアドレスバーにフォーカスも可能</a:t>
            </a:r>
            <a:endParaRPr b="1" dirty="0">
              <a:latin typeface="Meiryo UI" panose="020B0604030504040204" pitchFamily="50" charset="-128"/>
              <a:ea typeface="Meiryo UI" panose="020B0604030504040204" pitchFamily="50" charset="-128"/>
            </a:endParaRPr>
          </a:p>
        </p:txBody>
      </p:sp>
      <p:grpSp>
        <p:nvGrpSpPr>
          <p:cNvPr id="969" name="グループ化 968">
            <a:extLst>
              <a:ext uri="{FF2B5EF4-FFF2-40B4-BE49-F238E27FC236}">
                <a16:creationId xmlns:a16="http://schemas.microsoft.com/office/drawing/2014/main" id="{969AB55D-2400-2C3B-55F2-1ECDD8160796}"/>
              </a:ext>
            </a:extLst>
          </p:cNvPr>
          <p:cNvGrpSpPr/>
          <p:nvPr/>
        </p:nvGrpSpPr>
        <p:grpSpPr>
          <a:xfrm>
            <a:off x="1169591" y="1924050"/>
            <a:ext cx="8192303" cy="3604482"/>
            <a:chOff x="998141" y="1628775"/>
            <a:chExt cx="8192303" cy="3604482"/>
          </a:xfrm>
        </p:grpSpPr>
        <p:grpSp>
          <p:nvGrpSpPr>
            <p:cNvPr id="19" name="グループ化 18">
              <a:extLst>
                <a:ext uri="{FF2B5EF4-FFF2-40B4-BE49-F238E27FC236}">
                  <a16:creationId xmlns:a16="http://schemas.microsoft.com/office/drawing/2014/main" id="{DCB432B6-76F2-F845-FE81-1C365509BC78}"/>
                </a:ext>
              </a:extLst>
            </p:cNvPr>
            <p:cNvGrpSpPr/>
            <p:nvPr/>
          </p:nvGrpSpPr>
          <p:grpSpPr>
            <a:xfrm>
              <a:off x="998141" y="2179004"/>
              <a:ext cx="5166518" cy="2484422"/>
              <a:chOff x="1130919" y="1981012"/>
              <a:chExt cx="5166518" cy="2484422"/>
            </a:xfrm>
          </p:grpSpPr>
          <p:pic>
            <p:nvPicPr>
              <p:cNvPr id="7" name="図 6">
                <a:extLst>
                  <a:ext uri="{FF2B5EF4-FFF2-40B4-BE49-F238E27FC236}">
                    <a16:creationId xmlns:a16="http://schemas.microsoft.com/office/drawing/2014/main" id="{3F5C215E-5A8B-FC89-E2D6-C85824FACE82}"/>
                  </a:ext>
                </a:extLst>
              </p:cNvPr>
              <p:cNvPicPr>
                <a:picLocks noChangeAspect="1"/>
              </p:cNvPicPr>
              <p:nvPr/>
            </p:nvPicPr>
            <p:blipFill rotWithShape="1">
              <a:blip r:embed="rId3"/>
              <a:srcRect b="5527"/>
              <a:stretch/>
            </p:blipFill>
            <p:spPr>
              <a:xfrm>
                <a:off x="2608768" y="1981012"/>
                <a:ext cx="1653895" cy="781238"/>
              </a:xfrm>
              <a:prstGeom prst="rect">
                <a:avLst/>
              </a:prstGeom>
            </p:spPr>
          </p:pic>
          <p:pic>
            <p:nvPicPr>
              <p:cNvPr id="9" name="図 8">
                <a:extLst>
                  <a:ext uri="{FF2B5EF4-FFF2-40B4-BE49-F238E27FC236}">
                    <a16:creationId xmlns:a16="http://schemas.microsoft.com/office/drawing/2014/main" id="{854FA996-1FA0-8174-8D44-5D8D4289369A}"/>
                  </a:ext>
                </a:extLst>
              </p:cNvPr>
              <p:cNvPicPr>
                <a:picLocks noChangeAspect="1"/>
              </p:cNvPicPr>
              <p:nvPr/>
            </p:nvPicPr>
            <p:blipFill>
              <a:blip r:embed="rId4"/>
              <a:stretch>
                <a:fillRect/>
              </a:stretch>
            </p:blipFill>
            <p:spPr>
              <a:xfrm>
                <a:off x="4744802" y="1981012"/>
                <a:ext cx="1552635" cy="1063218"/>
              </a:xfrm>
              <a:prstGeom prst="rect">
                <a:avLst/>
              </a:prstGeom>
            </p:spPr>
          </p:pic>
          <p:pic>
            <p:nvPicPr>
              <p:cNvPr id="11" name="図 10">
                <a:extLst>
                  <a:ext uri="{FF2B5EF4-FFF2-40B4-BE49-F238E27FC236}">
                    <a16:creationId xmlns:a16="http://schemas.microsoft.com/office/drawing/2014/main" id="{313AFDA4-8F3E-8461-5CC2-AD949F917D59}"/>
                  </a:ext>
                </a:extLst>
              </p:cNvPr>
              <p:cNvPicPr>
                <a:picLocks noChangeAspect="1"/>
              </p:cNvPicPr>
              <p:nvPr/>
            </p:nvPicPr>
            <p:blipFill>
              <a:blip r:embed="rId5"/>
              <a:stretch>
                <a:fillRect/>
              </a:stretch>
            </p:blipFill>
            <p:spPr>
              <a:xfrm>
                <a:off x="1130919" y="1981012"/>
                <a:ext cx="995710" cy="354406"/>
              </a:xfrm>
              <a:prstGeom prst="rect">
                <a:avLst/>
              </a:prstGeom>
            </p:spPr>
          </p:pic>
          <p:pic>
            <p:nvPicPr>
              <p:cNvPr id="12" name="図 11">
                <a:extLst>
                  <a:ext uri="{FF2B5EF4-FFF2-40B4-BE49-F238E27FC236}">
                    <a16:creationId xmlns:a16="http://schemas.microsoft.com/office/drawing/2014/main" id="{57991079-92CE-6358-0645-C8B0B326AC56}"/>
                  </a:ext>
                </a:extLst>
              </p:cNvPr>
              <p:cNvPicPr>
                <a:picLocks noChangeAspect="1"/>
              </p:cNvPicPr>
              <p:nvPr/>
            </p:nvPicPr>
            <p:blipFill>
              <a:blip r:embed="rId4"/>
              <a:stretch>
                <a:fillRect/>
              </a:stretch>
            </p:blipFill>
            <p:spPr>
              <a:xfrm>
                <a:off x="4744802" y="3402216"/>
                <a:ext cx="1552635" cy="1063218"/>
              </a:xfrm>
              <a:prstGeom prst="rect">
                <a:avLst/>
              </a:prstGeom>
            </p:spPr>
          </p:pic>
          <p:cxnSp>
            <p:nvCxnSpPr>
              <p:cNvPr id="14" name="直線コネクタ 13">
                <a:extLst>
                  <a:ext uri="{FF2B5EF4-FFF2-40B4-BE49-F238E27FC236}">
                    <a16:creationId xmlns:a16="http://schemas.microsoft.com/office/drawing/2014/main" id="{6B72EB8C-9D31-EAAA-60B1-D480B286A9D6}"/>
                  </a:ext>
                </a:extLst>
              </p:cNvPr>
              <p:cNvCxnSpPr/>
              <p:nvPr/>
            </p:nvCxnSpPr>
            <p:spPr>
              <a:xfrm>
                <a:off x="2072814" y="2190750"/>
                <a:ext cx="53595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D5AFDE0-783C-5C3C-9437-7E61D6EBE284}"/>
                  </a:ext>
                </a:extLst>
              </p:cNvPr>
              <p:cNvCxnSpPr/>
              <p:nvPr/>
            </p:nvCxnSpPr>
            <p:spPr>
              <a:xfrm>
                <a:off x="4208848" y="2190750"/>
                <a:ext cx="53595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1079D18-383C-F62D-251F-2B72D3C76E10}"/>
                  </a:ext>
                </a:extLst>
              </p:cNvPr>
              <p:cNvCxnSpPr>
                <a:cxnSpLocks/>
              </p:cNvCxnSpPr>
              <p:nvPr/>
            </p:nvCxnSpPr>
            <p:spPr>
              <a:xfrm>
                <a:off x="4208848" y="2504204"/>
                <a:ext cx="620327" cy="1324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 name="グループ化 937">
              <a:extLst>
                <a:ext uri="{FF2B5EF4-FFF2-40B4-BE49-F238E27FC236}">
                  <a16:creationId xmlns:a16="http://schemas.microsoft.com/office/drawing/2014/main" id="{E1AFCA0C-E08F-B51A-CBC3-D09A614505E3}"/>
                </a:ext>
              </a:extLst>
            </p:cNvPr>
            <p:cNvGrpSpPr/>
            <p:nvPr/>
          </p:nvGrpSpPr>
          <p:grpSpPr>
            <a:xfrm>
              <a:off x="1212610" y="1719468"/>
              <a:ext cx="3656199" cy="2601702"/>
              <a:chOff x="1212610" y="1719468"/>
              <a:chExt cx="3656199" cy="2601702"/>
            </a:xfrm>
          </p:grpSpPr>
          <p:sp>
            <p:nvSpPr>
              <p:cNvPr id="929" name="矢印: 折線 928">
                <a:extLst>
                  <a:ext uri="{FF2B5EF4-FFF2-40B4-BE49-F238E27FC236}">
                    <a16:creationId xmlns:a16="http://schemas.microsoft.com/office/drawing/2014/main" id="{E69E2A24-C7CF-ABAB-443F-CCF561F7A6AB}"/>
                  </a:ext>
                </a:extLst>
              </p:cNvPr>
              <p:cNvSpPr/>
              <p:nvPr/>
            </p:nvSpPr>
            <p:spPr>
              <a:xfrm rot="10800000" flipH="1">
                <a:off x="2878729" y="2960241"/>
                <a:ext cx="1733295" cy="1360929"/>
              </a:xfrm>
              <a:prstGeom prst="bentArrow">
                <a:avLst>
                  <a:gd name="adj1" fmla="val 7586"/>
                  <a:gd name="adj2" fmla="val 13918"/>
                  <a:gd name="adj3" fmla="val 24208"/>
                  <a:gd name="adj4" fmla="val 43750"/>
                </a:avLst>
              </a:prstGeom>
              <a:ln>
                <a:noFill/>
              </a:ln>
              <a:scene3d>
                <a:camera prst="orthographicFront">
                  <a:rot lat="0" lon="0" rev="0"/>
                </a:camera>
                <a:lightRig rig="threePt" dir="t"/>
              </a:scene3d>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solidFill>
                    <a:schemeClr val="tx1"/>
                  </a:solidFill>
                </a:endParaRPr>
              </a:p>
            </p:txBody>
          </p:sp>
          <p:sp>
            <p:nvSpPr>
              <p:cNvPr id="31" name="矢印: 折線 30">
                <a:extLst>
                  <a:ext uri="{FF2B5EF4-FFF2-40B4-BE49-F238E27FC236}">
                    <a16:creationId xmlns:a16="http://schemas.microsoft.com/office/drawing/2014/main" id="{2ED6F081-3C92-43DC-2D6D-77EA4194FFA8}"/>
                  </a:ext>
                </a:extLst>
              </p:cNvPr>
              <p:cNvSpPr/>
              <p:nvPr/>
            </p:nvSpPr>
            <p:spPr>
              <a:xfrm rot="10800000" flipH="1">
                <a:off x="1683686" y="2540328"/>
                <a:ext cx="792303" cy="354406"/>
              </a:xfrm>
              <a:prstGeom prst="bentArrow">
                <a:avLst/>
              </a:prstGeom>
              <a:ln>
                <a:noFill/>
              </a:ln>
              <a:scene3d>
                <a:camera prst="orthographicFront">
                  <a:rot lat="0" lon="0" rev="0"/>
                </a:camera>
                <a:lightRig rig="threePt" dir="t"/>
              </a:scene3d>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solidFill>
                    <a:schemeClr val="tx1"/>
                  </a:solidFill>
                </a:endParaRPr>
              </a:p>
            </p:txBody>
          </p:sp>
          <p:sp>
            <p:nvSpPr>
              <p:cNvPr id="928" name="矢印: 折線 927">
                <a:extLst>
                  <a:ext uri="{FF2B5EF4-FFF2-40B4-BE49-F238E27FC236}">
                    <a16:creationId xmlns:a16="http://schemas.microsoft.com/office/drawing/2014/main" id="{398802E1-C5C7-B556-D902-893FC53AABA0}"/>
                  </a:ext>
                </a:extLst>
              </p:cNvPr>
              <p:cNvSpPr/>
              <p:nvPr/>
            </p:nvSpPr>
            <p:spPr>
              <a:xfrm rot="5400000" flipH="1" flipV="1">
                <a:off x="3568737" y="2781678"/>
                <a:ext cx="855931" cy="1230647"/>
              </a:xfrm>
              <a:prstGeom prst="bentArrow">
                <a:avLst>
                  <a:gd name="adj1" fmla="val 12785"/>
                  <a:gd name="adj2" fmla="val 25000"/>
                  <a:gd name="adj3" fmla="val 25000"/>
                  <a:gd name="adj4" fmla="val 43750"/>
                </a:avLst>
              </a:prstGeom>
              <a:ln>
                <a:noFill/>
              </a:ln>
              <a:scene3d>
                <a:camera prst="orthographicFront">
                  <a:rot lat="0" lon="0" rev="0"/>
                </a:camera>
                <a:lightRig rig="threePt" dir="t"/>
              </a:scene3d>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solidFill>
                    <a:schemeClr val="tx1"/>
                  </a:solidFill>
                </a:endParaRPr>
              </a:p>
            </p:txBody>
          </p:sp>
          <p:sp>
            <p:nvSpPr>
              <p:cNvPr id="931" name="矢印: 右 930">
                <a:extLst>
                  <a:ext uri="{FF2B5EF4-FFF2-40B4-BE49-F238E27FC236}">
                    <a16:creationId xmlns:a16="http://schemas.microsoft.com/office/drawing/2014/main" id="{CFAB4DCC-FBCF-0CA0-EDFF-CDA4BBBF0BEF}"/>
                  </a:ext>
                </a:extLst>
              </p:cNvPr>
              <p:cNvSpPr/>
              <p:nvPr/>
            </p:nvSpPr>
            <p:spPr>
              <a:xfrm>
                <a:off x="4129885" y="2482673"/>
                <a:ext cx="482139" cy="219519"/>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32" name="テキスト ボックス 931">
                <a:extLst>
                  <a:ext uri="{FF2B5EF4-FFF2-40B4-BE49-F238E27FC236}">
                    <a16:creationId xmlns:a16="http://schemas.microsoft.com/office/drawing/2014/main" id="{E24345DB-C205-2D8B-A2D4-5F67E04ECD5E}"/>
                  </a:ext>
                </a:extLst>
              </p:cNvPr>
              <p:cNvSpPr txBox="1"/>
              <p:nvPr/>
            </p:nvSpPr>
            <p:spPr>
              <a:xfrm>
                <a:off x="1212610" y="2533709"/>
                <a:ext cx="620306" cy="461665"/>
              </a:xfrm>
              <a:prstGeom prst="rect">
                <a:avLst/>
              </a:prstGeom>
              <a:no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①</a:t>
                </a:r>
              </a:p>
            </p:txBody>
          </p:sp>
          <p:sp>
            <p:nvSpPr>
              <p:cNvPr id="933" name="テキスト ボックス 932">
                <a:extLst>
                  <a:ext uri="{FF2B5EF4-FFF2-40B4-BE49-F238E27FC236}">
                    <a16:creationId xmlns:a16="http://schemas.microsoft.com/office/drawing/2014/main" id="{15EAFFB6-2172-8C89-12B5-F920E1BDB9AC}"/>
                  </a:ext>
                </a:extLst>
              </p:cNvPr>
              <p:cNvSpPr txBox="1"/>
              <p:nvPr/>
            </p:nvSpPr>
            <p:spPr>
              <a:xfrm>
                <a:off x="2461849" y="3619588"/>
                <a:ext cx="620306" cy="461665"/>
              </a:xfrm>
              <a:prstGeom prst="rect">
                <a:avLst/>
              </a:prstGeom>
              <a:no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②</a:t>
                </a:r>
              </a:p>
            </p:txBody>
          </p:sp>
          <p:sp>
            <p:nvSpPr>
              <p:cNvPr id="934" name="テキスト ボックス 933">
                <a:extLst>
                  <a:ext uri="{FF2B5EF4-FFF2-40B4-BE49-F238E27FC236}">
                    <a16:creationId xmlns:a16="http://schemas.microsoft.com/office/drawing/2014/main" id="{88422EE6-94BB-BE06-0729-C19CADA9FC5F}"/>
                  </a:ext>
                </a:extLst>
              </p:cNvPr>
              <p:cNvSpPr txBox="1"/>
              <p:nvPr/>
            </p:nvSpPr>
            <p:spPr>
              <a:xfrm>
                <a:off x="3686549" y="3209179"/>
                <a:ext cx="620306" cy="461665"/>
              </a:xfrm>
              <a:prstGeom prst="rect">
                <a:avLst/>
              </a:prstGeom>
              <a:no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③</a:t>
                </a:r>
              </a:p>
            </p:txBody>
          </p:sp>
          <p:sp>
            <p:nvSpPr>
              <p:cNvPr id="935" name="テキスト ボックス 934">
                <a:extLst>
                  <a:ext uri="{FF2B5EF4-FFF2-40B4-BE49-F238E27FC236}">
                    <a16:creationId xmlns:a16="http://schemas.microsoft.com/office/drawing/2014/main" id="{B411ABBC-14EA-D7B3-302C-F4F5F58B53EA}"/>
                  </a:ext>
                </a:extLst>
              </p:cNvPr>
              <p:cNvSpPr txBox="1"/>
              <p:nvPr/>
            </p:nvSpPr>
            <p:spPr>
              <a:xfrm>
                <a:off x="4189572" y="2650353"/>
                <a:ext cx="620306" cy="461665"/>
              </a:xfrm>
              <a:prstGeom prst="rect">
                <a:avLst/>
              </a:prstGeom>
              <a:no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④</a:t>
                </a:r>
              </a:p>
            </p:txBody>
          </p:sp>
          <p:sp>
            <p:nvSpPr>
              <p:cNvPr id="936" name="矢印: 環状 935">
                <a:extLst>
                  <a:ext uri="{FF2B5EF4-FFF2-40B4-BE49-F238E27FC236}">
                    <a16:creationId xmlns:a16="http://schemas.microsoft.com/office/drawing/2014/main" id="{0A36965B-5169-6A36-C292-0CE88D76C875}"/>
                  </a:ext>
                </a:extLst>
              </p:cNvPr>
              <p:cNvSpPr/>
              <p:nvPr/>
            </p:nvSpPr>
            <p:spPr>
              <a:xfrm flipH="1">
                <a:off x="3873099" y="1719468"/>
                <a:ext cx="995710" cy="897641"/>
              </a:xfrm>
              <a:prstGeom prst="circular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7" name="矢印: 環状 936">
                <a:extLst>
                  <a:ext uri="{FF2B5EF4-FFF2-40B4-BE49-F238E27FC236}">
                    <a16:creationId xmlns:a16="http://schemas.microsoft.com/office/drawing/2014/main" id="{AD561C49-3DD0-1B30-0343-D4AA886EDB34}"/>
                  </a:ext>
                </a:extLst>
              </p:cNvPr>
              <p:cNvSpPr/>
              <p:nvPr/>
            </p:nvSpPr>
            <p:spPr>
              <a:xfrm flipH="1">
                <a:off x="1728475" y="1721299"/>
                <a:ext cx="995710" cy="897641"/>
              </a:xfrm>
              <a:prstGeom prst="circular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39" name="正方形/長方形 938">
              <a:extLst>
                <a:ext uri="{FF2B5EF4-FFF2-40B4-BE49-F238E27FC236}">
                  <a16:creationId xmlns:a16="http://schemas.microsoft.com/office/drawing/2014/main" id="{04BB51FA-4AAD-93D1-9556-D207D4938B42}"/>
                </a:ext>
              </a:extLst>
            </p:cNvPr>
            <p:cNvSpPr/>
            <p:nvPr/>
          </p:nvSpPr>
          <p:spPr>
            <a:xfrm>
              <a:off x="7463356" y="2173474"/>
              <a:ext cx="1727088" cy="7235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400" b="1" u="sng" dirty="0">
                  <a:solidFill>
                    <a:schemeClr val="tx1"/>
                  </a:solidFill>
                  <a:latin typeface="Meiryo UI" panose="020B0604030504040204" pitchFamily="50" charset="-128"/>
                  <a:ea typeface="Meiryo UI" panose="020B0604030504040204" pitchFamily="50" charset="-128"/>
                </a:rPr>
                <a:t>Alt + </a:t>
              </a:r>
              <a:r>
                <a:rPr kumimoji="1" lang="ja-JP" altLang="en-US" sz="2400" b="1" u="sng" dirty="0">
                  <a:solidFill>
                    <a:schemeClr val="tx1"/>
                  </a:solidFill>
                  <a:latin typeface="Meiryo UI" panose="020B0604030504040204" pitchFamily="50" charset="-128"/>
                  <a:ea typeface="Meiryo UI" panose="020B0604030504040204" pitchFamily="50" charset="-128"/>
                </a:rPr>
                <a:t>↑</a:t>
              </a:r>
              <a:endParaRPr kumimoji="1" lang="en-US" altLang="ja-JP" sz="2400" b="1" u="sng" dirty="0">
                <a:solidFill>
                  <a:schemeClr val="tx1"/>
                </a:solidFill>
                <a:latin typeface="Meiryo UI" panose="020B0604030504040204" pitchFamily="50" charset="-128"/>
                <a:ea typeface="Meiryo UI" panose="020B0604030504040204" pitchFamily="50" charset="-128"/>
              </a:endParaRPr>
            </a:p>
            <a:p>
              <a:r>
                <a:rPr kumimoji="1" lang="ja-JP" altLang="en-US" sz="1800" dirty="0">
                  <a:solidFill>
                    <a:schemeClr val="tx1"/>
                  </a:solidFill>
                  <a:latin typeface="Meiryo UI" panose="020B0604030504040204" pitchFamily="50" charset="-128"/>
                  <a:ea typeface="Meiryo UI" panose="020B0604030504040204" pitchFamily="50" charset="-128"/>
                </a:rPr>
                <a:t>上の階層に移動</a:t>
              </a:r>
            </a:p>
          </p:txBody>
        </p:sp>
        <p:sp>
          <p:nvSpPr>
            <p:cNvPr id="940" name="正方形/長方形 939">
              <a:extLst>
                <a:ext uri="{FF2B5EF4-FFF2-40B4-BE49-F238E27FC236}">
                  <a16:creationId xmlns:a16="http://schemas.microsoft.com/office/drawing/2014/main" id="{92062E19-E1DE-FC5E-0C93-1770A972C8FE}"/>
                </a:ext>
              </a:extLst>
            </p:cNvPr>
            <p:cNvSpPr/>
            <p:nvPr/>
          </p:nvSpPr>
          <p:spPr>
            <a:xfrm>
              <a:off x="7263331" y="3597630"/>
              <a:ext cx="1927113" cy="72354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kumimoji="1" lang="en-US" altLang="ja-JP" sz="2400" b="1" u="sng" dirty="0">
                  <a:solidFill>
                    <a:schemeClr val="tx1"/>
                  </a:solidFill>
                  <a:latin typeface="Meiryo UI" panose="020B0604030504040204" pitchFamily="50" charset="-128"/>
                  <a:ea typeface="Meiryo UI" panose="020B0604030504040204" pitchFamily="50" charset="-128"/>
                </a:rPr>
                <a:t>Alt + </a:t>
              </a:r>
              <a:r>
                <a:rPr kumimoji="1" lang="ja-JP" altLang="en-US" sz="2400" b="1" u="sng" dirty="0">
                  <a:solidFill>
                    <a:schemeClr val="tx1"/>
                  </a:solidFill>
                  <a:latin typeface="Meiryo UI" panose="020B0604030504040204" pitchFamily="50" charset="-128"/>
                  <a:ea typeface="Meiryo UI" panose="020B0604030504040204" pitchFamily="50" charset="-128"/>
                </a:rPr>
                <a:t>←</a:t>
              </a:r>
              <a:endParaRPr kumimoji="1" lang="en-US" altLang="ja-JP" sz="2400" b="1" u="sng" dirty="0">
                <a:solidFill>
                  <a:schemeClr val="tx1"/>
                </a:solidFill>
                <a:latin typeface="Meiryo UI" panose="020B0604030504040204" pitchFamily="50" charset="-128"/>
                <a:ea typeface="Meiryo UI" panose="020B0604030504040204" pitchFamily="50" charset="-128"/>
              </a:endParaRPr>
            </a:p>
            <a:p>
              <a:r>
                <a:rPr kumimoji="1" lang="ja-JP" altLang="en-US" sz="1800" dirty="0">
                  <a:solidFill>
                    <a:schemeClr val="tx1"/>
                  </a:solidFill>
                  <a:latin typeface="Meiryo UI" panose="020B0604030504040204" pitchFamily="50" charset="-128"/>
                  <a:ea typeface="Meiryo UI" panose="020B0604030504040204" pitchFamily="50" charset="-128"/>
                </a:rPr>
                <a:t>直前の階層に移動</a:t>
              </a:r>
            </a:p>
          </p:txBody>
        </p:sp>
        <p:cxnSp>
          <p:nvCxnSpPr>
            <p:cNvPr id="942" name="直線コネクタ 941">
              <a:extLst>
                <a:ext uri="{FF2B5EF4-FFF2-40B4-BE49-F238E27FC236}">
                  <a16:creationId xmlns:a16="http://schemas.microsoft.com/office/drawing/2014/main" id="{89EFCF89-A469-325B-88DF-2A0FDDC2FF34}"/>
                </a:ext>
              </a:extLst>
            </p:cNvPr>
            <p:cNvCxnSpPr>
              <a:cxnSpLocks/>
            </p:cNvCxnSpPr>
            <p:nvPr/>
          </p:nvCxnSpPr>
          <p:spPr>
            <a:xfrm flipH="1">
              <a:off x="5388341" y="4321170"/>
              <a:ext cx="1698259" cy="908055"/>
            </a:xfrm>
            <a:prstGeom prst="line">
              <a:avLst/>
            </a:prstGeom>
          </p:spPr>
          <p:style>
            <a:lnRef idx="1">
              <a:schemeClr val="accent2"/>
            </a:lnRef>
            <a:fillRef idx="0">
              <a:schemeClr val="accent2"/>
            </a:fillRef>
            <a:effectRef idx="0">
              <a:schemeClr val="accent2"/>
            </a:effectRef>
            <a:fontRef idx="minor">
              <a:schemeClr val="tx1"/>
            </a:fontRef>
          </p:style>
        </p:cxnSp>
        <p:cxnSp>
          <p:nvCxnSpPr>
            <p:cNvPr id="957" name="直線コネクタ 956">
              <a:extLst>
                <a:ext uri="{FF2B5EF4-FFF2-40B4-BE49-F238E27FC236}">
                  <a16:creationId xmlns:a16="http://schemas.microsoft.com/office/drawing/2014/main" id="{442EAD54-CACC-7218-50F0-E75EC01FB81B}"/>
                </a:ext>
              </a:extLst>
            </p:cNvPr>
            <p:cNvCxnSpPr/>
            <p:nvPr/>
          </p:nvCxnSpPr>
          <p:spPr>
            <a:xfrm flipH="1" flipV="1">
              <a:off x="6248400" y="1628775"/>
              <a:ext cx="1133475" cy="759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2" name="直線矢印コネクタ 961">
              <a:extLst>
                <a:ext uri="{FF2B5EF4-FFF2-40B4-BE49-F238E27FC236}">
                  <a16:creationId xmlns:a16="http://schemas.microsoft.com/office/drawing/2014/main" id="{5B732AEF-BA3D-A12E-8962-86ABC691CCC4}"/>
                </a:ext>
              </a:extLst>
            </p:cNvPr>
            <p:cNvCxnSpPr>
              <a:cxnSpLocks/>
            </p:cNvCxnSpPr>
            <p:nvPr/>
          </p:nvCxnSpPr>
          <p:spPr>
            <a:xfrm flipH="1">
              <a:off x="4809878" y="1628775"/>
              <a:ext cx="1438522" cy="239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6" name="直線矢印コネクタ 965">
              <a:extLst>
                <a:ext uri="{FF2B5EF4-FFF2-40B4-BE49-F238E27FC236}">
                  <a16:creationId xmlns:a16="http://schemas.microsoft.com/office/drawing/2014/main" id="{A0DD6468-E80D-98A0-18DB-8CA033316B85}"/>
                </a:ext>
              </a:extLst>
            </p:cNvPr>
            <p:cNvCxnSpPr>
              <a:cxnSpLocks/>
            </p:cNvCxnSpPr>
            <p:nvPr/>
          </p:nvCxnSpPr>
          <p:spPr>
            <a:xfrm flipH="1" flipV="1">
              <a:off x="3581400" y="4329964"/>
              <a:ext cx="1828357" cy="9032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7136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45"/>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WINDOWS</a:t>
            </a:r>
            <a:r>
              <a:rPr lang="ja-JP" sz="2800" b="1" i="0" u="none" strike="noStrike" cap="none">
                <a:solidFill>
                  <a:schemeClr val="accent2"/>
                </a:solidFill>
                <a:latin typeface="Meiryo UI" panose="020B0604030504040204" pitchFamily="50" charset="-128"/>
                <a:ea typeface="Meiryo UI" panose="020B0604030504040204" pitchFamily="50" charset="-128"/>
                <a:sym typeface="Arial"/>
              </a:rPr>
              <a:t>最強機能　</a:t>
            </a:r>
            <a:r>
              <a:rPr lang="ja-JP" sz="2800" b="1" i="0" u="none" strike="noStrike" cap="none">
                <a:solidFill>
                  <a:schemeClr val="dk1"/>
                </a:solidFill>
                <a:latin typeface="Meiryo UI" panose="020B0604030504040204" pitchFamily="50" charset="-128"/>
                <a:ea typeface="Meiryo UI" panose="020B0604030504040204" pitchFamily="50" charset="-128"/>
                <a:sym typeface="Arial"/>
              </a:rPr>
              <a:t>ー　</a:t>
            </a:r>
            <a:r>
              <a:rPr lang="ja-JP" sz="3600" b="1" i="0" u="none" strike="noStrike" cap="none">
                <a:solidFill>
                  <a:schemeClr val="dk1"/>
                </a:solidFill>
                <a:latin typeface="Meiryo UI" panose="020B0604030504040204" pitchFamily="50" charset="-128"/>
                <a:ea typeface="Meiryo UI" panose="020B0604030504040204" pitchFamily="50" charset="-128"/>
                <a:sym typeface="Arial"/>
              </a:rPr>
              <a:t>仮想デスクトップ</a:t>
            </a:r>
            <a:endParaRPr sz="36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959" name="Google Shape;959;p45"/>
          <p:cNvSpPr txBox="1">
            <a:spLocks noGrp="1"/>
          </p:cNvSpPr>
          <p:nvPr>
            <p:ph type="body" idx="1"/>
          </p:nvPr>
        </p:nvSpPr>
        <p:spPr>
          <a:xfrm>
            <a:off x="865625" y="2072650"/>
            <a:ext cx="10117200" cy="30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600"/>
              <a:buFont typeface="Arial"/>
              <a:buNone/>
            </a:pPr>
            <a:r>
              <a:rPr lang="ja-JP" sz="3400" b="1" i="0" u="none" strike="noStrike" cap="none" dirty="0">
                <a:latin typeface="Meiryo UI" panose="020B0604030504040204" pitchFamily="50" charset="-128"/>
                <a:ea typeface="Meiryo UI" panose="020B0604030504040204" pitchFamily="50" charset="-128"/>
                <a:sym typeface="Arial"/>
              </a:rPr>
              <a:t>だまされたと思って下記手順をお試しください</a:t>
            </a:r>
            <a:endParaRPr sz="3400" b="1" i="0" u="none" strike="noStrike" cap="none" dirty="0">
              <a:latin typeface="Meiryo UI" panose="020B0604030504040204" pitchFamily="50" charset="-128"/>
              <a:ea typeface="Meiryo UI" panose="020B0604030504040204" pitchFamily="50" charset="-128"/>
              <a:sym typeface="Arial"/>
            </a:endParaRPr>
          </a:p>
          <a:p>
            <a:pPr marL="514350" marR="0" lvl="0" indent="-488950" algn="l" rtl="0">
              <a:lnSpc>
                <a:spcPct val="100000"/>
              </a:lnSpc>
              <a:spcBef>
                <a:spcPts val="600"/>
              </a:spcBef>
              <a:spcAft>
                <a:spcPts val="0"/>
              </a:spcAft>
              <a:buSzPts val="2400"/>
              <a:buFont typeface="Arial"/>
              <a:buAutoNum type="arabicPeriod"/>
            </a:pPr>
            <a:r>
              <a:rPr lang="ja-JP" sz="2400" b="0" i="0" u="none" strike="noStrike" cap="none" dirty="0">
                <a:latin typeface="Meiryo UI" panose="020B0604030504040204" pitchFamily="50" charset="-128"/>
                <a:ea typeface="Meiryo UI" panose="020B0604030504040204" pitchFamily="50" charset="-128"/>
                <a:sym typeface="Arial"/>
              </a:rPr>
              <a:t> </a:t>
            </a:r>
            <a:r>
              <a:rPr lang="ja-JP" sz="2400" b="1" i="0" u="none" strike="noStrike" cap="none" dirty="0">
                <a:solidFill>
                  <a:schemeClr val="accent2"/>
                </a:solidFill>
                <a:latin typeface="Meiryo UI" panose="020B0604030504040204" pitchFamily="50" charset="-128"/>
                <a:ea typeface="Meiryo UI" panose="020B0604030504040204" pitchFamily="50" charset="-128"/>
                <a:sym typeface="Arial"/>
              </a:rPr>
              <a:t>Win + Tab</a:t>
            </a:r>
            <a:r>
              <a:rPr lang="ja-JP" sz="2400" b="0" i="0" u="none" strike="noStrike" cap="none" dirty="0">
                <a:solidFill>
                  <a:schemeClr val="accent2"/>
                </a:solidFill>
                <a:latin typeface="Meiryo UI" panose="020B0604030504040204" pitchFamily="50" charset="-128"/>
                <a:ea typeface="Meiryo UI" panose="020B0604030504040204" pitchFamily="50" charset="-128"/>
                <a:sym typeface="Arial"/>
              </a:rPr>
              <a:t>　</a:t>
            </a:r>
            <a:endParaRPr lang="en-US" altLang="ja-JP" sz="2400" b="0" i="0" u="none" strike="noStrike" cap="none" dirty="0">
              <a:solidFill>
                <a:schemeClr val="accent2"/>
              </a:solidFill>
              <a:latin typeface="Meiryo UI" panose="020B0604030504040204" pitchFamily="50" charset="-128"/>
              <a:ea typeface="Meiryo UI" panose="020B0604030504040204" pitchFamily="50" charset="-128"/>
              <a:sym typeface="Arial"/>
            </a:endParaRPr>
          </a:p>
          <a:p>
            <a:pPr marL="514350" marR="0" lvl="0" indent="-488950" algn="l" rtl="0">
              <a:lnSpc>
                <a:spcPct val="100000"/>
              </a:lnSpc>
              <a:spcBef>
                <a:spcPts val="600"/>
              </a:spcBef>
              <a:spcAft>
                <a:spcPts val="0"/>
              </a:spcAft>
              <a:buSzPts val="2400"/>
              <a:buFont typeface="Arial"/>
              <a:buAutoNum type="arabicPeriod"/>
            </a:pPr>
            <a:r>
              <a:rPr lang="ja-JP" sz="2400" b="0" i="0" u="none" strike="noStrike" cap="none" dirty="0">
                <a:latin typeface="Meiryo UI" panose="020B0604030504040204" pitchFamily="50" charset="-128"/>
                <a:ea typeface="Meiryo UI" panose="020B0604030504040204" pitchFamily="50" charset="-128"/>
                <a:sym typeface="Arial"/>
              </a:rPr>
              <a:t>画面上部に[デスクトップ１]と[新しいデスクトップ]が表示される</a:t>
            </a:r>
            <a:endParaRPr sz="2400" dirty="0">
              <a:latin typeface="Meiryo UI" panose="020B0604030504040204" pitchFamily="50" charset="-128"/>
              <a:ea typeface="Meiryo UI" panose="020B0604030504040204" pitchFamily="50" charset="-128"/>
            </a:endParaRPr>
          </a:p>
          <a:p>
            <a:pPr marL="514350" marR="0" lvl="0" indent="-488950" algn="l" rtl="0">
              <a:lnSpc>
                <a:spcPct val="100000"/>
              </a:lnSpc>
              <a:spcBef>
                <a:spcPts val="600"/>
              </a:spcBef>
              <a:spcAft>
                <a:spcPts val="0"/>
              </a:spcAft>
              <a:buSzPts val="2400"/>
              <a:buFont typeface="Arial"/>
              <a:buAutoNum type="arabicPeriod"/>
            </a:pPr>
            <a:r>
              <a:rPr lang="ja-JP" sz="2400" b="0" i="0" u="none" strike="noStrike" cap="none" dirty="0">
                <a:latin typeface="Meiryo UI" panose="020B0604030504040204" pitchFamily="50" charset="-128"/>
                <a:ea typeface="Meiryo UI" panose="020B0604030504040204" pitchFamily="50" charset="-128"/>
                <a:sym typeface="Arial"/>
              </a:rPr>
              <a:t>適当なウィンドウを[新しいデスクトップ]にドラッグ＆ドロップ</a:t>
            </a:r>
            <a:endParaRPr sz="2400" i="0" u="none" strike="noStrike" cap="none" dirty="0">
              <a:latin typeface="Meiryo UI" panose="020B0604030504040204" pitchFamily="50" charset="-128"/>
              <a:ea typeface="Meiryo UI" panose="020B0604030504040204" pitchFamily="50" charset="-128"/>
              <a:sym typeface="Arial"/>
            </a:endParaRPr>
          </a:p>
          <a:p>
            <a:pPr marL="514350" marR="0" lvl="0" indent="-488950" algn="l" rtl="0">
              <a:lnSpc>
                <a:spcPct val="100000"/>
              </a:lnSpc>
              <a:spcBef>
                <a:spcPts val="600"/>
              </a:spcBef>
              <a:spcAft>
                <a:spcPts val="0"/>
              </a:spcAft>
              <a:buSzPts val="2400"/>
              <a:buFont typeface="Arial"/>
              <a:buAutoNum type="arabicPeriod"/>
            </a:pPr>
            <a:r>
              <a:rPr lang="en-US" altLang="ja-JP" sz="2400" i="0" u="none" strike="noStrike" cap="none" dirty="0">
                <a:solidFill>
                  <a:schemeClr val="accent2"/>
                </a:solidFill>
                <a:latin typeface="Meiryo UI" panose="020B0604030504040204" pitchFamily="50" charset="-128"/>
                <a:ea typeface="Meiryo UI" panose="020B0604030504040204" pitchFamily="50" charset="-128"/>
                <a:sym typeface="Arial"/>
              </a:rPr>
              <a:t> </a:t>
            </a:r>
            <a:r>
              <a:rPr lang="en-US" altLang="ja-JP" sz="2400" b="1" i="0" u="none" strike="noStrike" cap="none" dirty="0">
                <a:solidFill>
                  <a:schemeClr val="accent2"/>
                </a:solidFill>
                <a:latin typeface="Meiryo UI" panose="020B0604030504040204" pitchFamily="50" charset="-128"/>
                <a:ea typeface="Meiryo UI" panose="020B0604030504040204" pitchFamily="50" charset="-128"/>
                <a:sym typeface="Arial"/>
              </a:rPr>
              <a:t>W</a:t>
            </a:r>
            <a:r>
              <a:rPr lang="ja-JP" sz="2400" b="1" i="0" u="none" strike="noStrike" cap="none" dirty="0">
                <a:solidFill>
                  <a:schemeClr val="accent2"/>
                </a:solidFill>
                <a:latin typeface="Meiryo UI" panose="020B0604030504040204" pitchFamily="50" charset="-128"/>
                <a:ea typeface="Meiryo UI" panose="020B0604030504040204" pitchFamily="50" charset="-128"/>
                <a:sym typeface="Arial"/>
              </a:rPr>
              <a:t>in + Ctrl + [← or →]</a:t>
            </a:r>
            <a:r>
              <a:rPr lang="ja-JP" sz="2400" b="0" i="0" u="none" strike="noStrike" cap="none" dirty="0">
                <a:latin typeface="Meiryo UI" panose="020B0604030504040204" pitchFamily="50" charset="-128"/>
                <a:ea typeface="Meiryo UI" panose="020B0604030504040204" pitchFamily="50" charset="-128"/>
                <a:sym typeface="Arial"/>
              </a:rPr>
              <a:t>でデスクトップ間移動</a:t>
            </a:r>
            <a:endParaRPr sz="2400" b="0" i="0" u="none" strike="noStrike" cap="none" dirty="0">
              <a:latin typeface="Meiryo UI" panose="020B0604030504040204" pitchFamily="50" charset="-128"/>
              <a:ea typeface="Meiryo UI" panose="020B0604030504040204" pitchFamily="50" charset="-128"/>
              <a:sym typeface="Arial"/>
            </a:endParaRPr>
          </a:p>
          <a:p>
            <a:pPr marL="514350" marR="0" lvl="0" indent="-488950" algn="l" rtl="0">
              <a:lnSpc>
                <a:spcPct val="100000"/>
              </a:lnSpc>
              <a:spcBef>
                <a:spcPts val="600"/>
              </a:spcBef>
              <a:spcAft>
                <a:spcPts val="0"/>
              </a:spcAft>
              <a:buSzPts val="2400"/>
              <a:buFont typeface="Arial"/>
              <a:buAutoNum type="arabicPeriod"/>
            </a:pPr>
            <a:r>
              <a:rPr lang="ja-JP" sz="2400" b="0" i="0" u="none" strike="noStrike" cap="none" dirty="0">
                <a:latin typeface="Meiryo UI" panose="020B0604030504040204" pitchFamily="50" charset="-128"/>
                <a:ea typeface="Meiryo UI" panose="020B0604030504040204" pitchFamily="50" charset="-128"/>
                <a:sym typeface="Arial"/>
              </a:rPr>
              <a:t>「さっき開いてたアレどこ行ったっけ...？」と無縁に</a:t>
            </a:r>
            <a:endParaRPr sz="2400" b="0" i="0" u="none" strike="noStrike" cap="none" dirty="0">
              <a:latin typeface="Meiryo UI" panose="020B0604030504040204" pitchFamily="50" charset="-128"/>
              <a:ea typeface="Meiryo UI" panose="020B0604030504040204" pitchFamily="50" charset="-128"/>
              <a:sym typeface="Arial"/>
            </a:endParaRPr>
          </a:p>
        </p:txBody>
      </p:sp>
      <p:sp>
        <p:nvSpPr>
          <p:cNvPr id="960" name="Google Shape;960;p45"/>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47</a:t>
            </a:fld>
            <a:endParaRPr sz="1400" b="1">
              <a:solidFill>
                <a:schemeClr val="dk1"/>
              </a:solidFill>
              <a:latin typeface="Meiryo UI" panose="020B0604030504040204" pitchFamily="50" charset="-128"/>
              <a:ea typeface="Meiryo UI" panose="020B0604030504040204" pitchFamily="50" charset="-128"/>
              <a:sym typeface="Arial"/>
            </a:endParaRPr>
          </a:p>
        </p:txBody>
      </p:sp>
      <p:sp>
        <p:nvSpPr>
          <p:cNvPr id="961" name="Google Shape;961;p45"/>
          <p:cNvSpPr txBox="1"/>
          <p:nvPr/>
        </p:nvSpPr>
        <p:spPr>
          <a:xfrm>
            <a:off x="865630" y="5153061"/>
            <a:ext cx="918000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ja-JP" sz="2000" dirty="0">
                <a:solidFill>
                  <a:schemeClr val="dk1"/>
                </a:solidFill>
                <a:latin typeface="Meiryo UI" panose="020B0604030504040204" pitchFamily="50" charset="-128"/>
                <a:ea typeface="Meiryo UI" panose="020B0604030504040204" pitchFamily="50" charset="-128"/>
                <a:sym typeface="Arial"/>
              </a:rPr>
              <a:t>※</a:t>
            </a:r>
            <a:r>
              <a:rPr lang="ja-JP" sz="2000" b="1" dirty="0">
                <a:solidFill>
                  <a:schemeClr val="accent2"/>
                </a:solidFill>
                <a:latin typeface="Meiryo UI" panose="020B0604030504040204" pitchFamily="50" charset="-128"/>
                <a:ea typeface="Meiryo UI" panose="020B0604030504040204" pitchFamily="50" charset="-128"/>
                <a:sym typeface="Arial"/>
              </a:rPr>
              <a:t>Win + Ctrl + D </a:t>
            </a:r>
            <a:r>
              <a:rPr lang="ja-JP" sz="2000" dirty="0">
                <a:solidFill>
                  <a:schemeClr val="dk1"/>
                </a:solidFill>
                <a:latin typeface="Meiryo UI" panose="020B0604030504040204" pitchFamily="50" charset="-128"/>
                <a:ea typeface="Meiryo UI" panose="020B0604030504040204" pitchFamily="50" charset="-128"/>
                <a:sym typeface="Arial"/>
              </a:rPr>
              <a:t>を押してもデスクトップが増えます</a:t>
            </a:r>
            <a:br>
              <a:rPr lang="ja-JP" sz="2000" dirty="0">
                <a:solidFill>
                  <a:schemeClr val="dk1"/>
                </a:solidFill>
                <a:latin typeface="Meiryo UI" panose="020B0604030504040204" pitchFamily="50" charset="-128"/>
                <a:ea typeface="Meiryo UI" panose="020B0604030504040204" pitchFamily="50" charset="-128"/>
                <a:sym typeface="Arial"/>
              </a:rPr>
            </a:br>
            <a:r>
              <a:rPr lang="ja-JP" sz="2000" dirty="0">
                <a:solidFill>
                  <a:schemeClr val="dk1"/>
                </a:solidFill>
                <a:latin typeface="Meiryo UI" panose="020B0604030504040204" pitchFamily="50" charset="-128"/>
                <a:ea typeface="Meiryo UI" panose="020B0604030504040204" pitchFamily="50" charset="-128"/>
                <a:sym typeface="Arial"/>
              </a:rPr>
              <a:t>※</a:t>
            </a:r>
            <a:r>
              <a:rPr lang="ja-JP" sz="2000" b="1" dirty="0">
                <a:solidFill>
                  <a:schemeClr val="accent2"/>
                </a:solidFill>
                <a:latin typeface="Meiryo UI" panose="020B0604030504040204" pitchFamily="50" charset="-128"/>
                <a:ea typeface="Meiryo UI" panose="020B0604030504040204" pitchFamily="50" charset="-128"/>
                <a:sym typeface="Arial"/>
              </a:rPr>
              <a:t>Win + Ctrl + F4 </a:t>
            </a:r>
            <a:r>
              <a:rPr lang="ja-JP" sz="2000" dirty="0">
                <a:solidFill>
                  <a:schemeClr val="dk1"/>
                </a:solidFill>
                <a:latin typeface="Meiryo UI" panose="020B0604030504040204" pitchFamily="50" charset="-128"/>
                <a:ea typeface="Meiryo UI" panose="020B0604030504040204" pitchFamily="50" charset="-128"/>
                <a:sym typeface="Arial"/>
              </a:rPr>
              <a:t>を押すとデスクトップが減ります</a:t>
            </a:r>
            <a:endParaRPr dirty="0">
              <a:latin typeface="Meiryo UI" panose="020B0604030504040204" pitchFamily="50" charset="-128"/>
              <a:ea typeface="Meiryo UI" panose="020B0604030504040204" pitchFamily="50" charset="-128"/>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g279a9724dee_0_0"/>
          <p:cNvSpPr txBox="1">
            <a:spLocks noGrp="1"/>
          </p:cNvSpPr>
          <p:nvPr>
            <p:ph type="title"/>
          </p:nvPr>
        </p:nvSpPr>
        <p:spPr>
          <a:xfrm>
            <a:off x="893064" y="72518"/>
            <a:ext cx="8297400" cy="13266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600"/>
              <a:buFont typeface="Arial"/>
              <a:buNone/>
            </a:pPr>
            <a:r>
              <a:rPr lang="ja-JP" sz="3600" b="1" i="0" u="none" strike="noStrike" cap="none">
                <a:solidFill>
                  <a:schemeClr val="dk1"/>
                </a:solidFill>
                <a:latin typeface="Meiryo UI" panose="020B0604030504040204" pitchFamily="50" charset="-128"/>
                <a:ea typeface="Meiryo UI" panose="020B0604030504040204" pitchFamily="50" charset="-128"/>
                <a:sym typeface="Arial"/>
              </a:rPr>
              <a:t>仮想デスクトップ活用事例（受電時）</a:t>
            </a:r>
            <a:endParaRPr sz="3600" b="1" i="0" u="none" strike="noStrike" cap="none">
              <a:solidFill>
                <a:schemeClr val="dk1"/>
              </a:solidFill>
              <a:latin typeface="Meiryo UI" panose="020B0604030504040204" pitchFamily="50" charset="-128"/>
              <a:ea typeface="Meiryo UI" panose="020B0604030504040204" pitchFamily="50" charset="-128"/>
              <a:sym typeface="Arial"/>
            </a:endParaRPr>
          </a:p>
        </p:txBody>
      </p:sp>
      <p:sp>
        <p:nvSpPr>
          <p:cNvPr id="968" name="Google Shape;968;g279a9724dee_0_0"/>
          <p:cNvSpPr txBox="1">
            <a:spLocks noGrp="1"/>
          </p:cNvSpPr>
          <p:nvPr>
            <p:ph type="sldNum" idx="12"/>
          </p:nvPr>
        </p:nvSpPr>
        <p:spPr>
          <a:xfrm>
            <a:off x="911352" y="6246622"/>
            <a:ext cx="26700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48</a:t>
            </a:fld>
            <a:endParaRPr sz="1400" b="1">
              <a:solidFill>
                <a:schemeClr val="dk1"/>
              </a:solidFill>
              <a:latin typeface="Meiryo UI" panose="020B0604030504040204" pitchFamily="50" charset="-128"/>
              <a:ea typeface="Meiryo UI" panose="020B0604030504040204" pitchFamily="50" charset="-128"/>
              <a:sym typeface="Arial"/>
            </a:endParaRPr>
          </a:p>
        </p:txBody>
      </p:sp>
      <p:sp>
        <p:nvSpPr>
          <p:cNvPr id="969" name="Google Shape;969;g279a9724dee_0_0"/>
          <p:cNvSpPr txBox="1">
            <a:spLocks noGrp="1"/>
          </p:cNvSpPr>
          <p:nvPr>
            <p:ph type="body" idx="1"/>
          </p:nvPr>
        </p:nvSpPr>
        <p:spPr>
          <a:xfrm>
            <a:off x="893064" y="1815815"/>
            <a:ext cx="1547400" cy="3651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20000"/>
              </a:lnSpc>
              <a:spcBef>
                <a:spcPts val="0"/>
              </a:spcBef>
              <a:spcAft>
                <a:spcPts val="0"/>
              </a:spcAft>
              <a:buClr>
                <a:schemeClr val="dk1"/>
              </a:buClr>
              <a:buSzPct val="100000"/>
              <a:buNone/>
            </a:pPr>
            <a:r>
              <a:rPr lang="ja-JP" b="1">
                <a:latin typeface="Meiryo UI" panose="020B0604030504040204" pitchFamily="50" charset="-128"/>
                <a:ea typeface="Meiryo UI" panose="020B0604030504040204" pitchFamily="50" charset="-128"/>
              </a:rPr>
              <a:t>デスクトップ１</a:t>
            </a:r>
            <a:endParaRPr>
              <a:latin typeface="Meiryo UI" panose="020B0604030504040204" pitchFamily="50" charset="-128"/>
              <a:ea typeface="Meiryo UI" panose="020B0604030504040204" pitchFamily="50" charset="-128"/>
            </a:endParaRPr>
          </a:p>
        </p:txBody>
      </p:sp>
      <p:sp>
        <p:nvSpPr>
          <p:cNvPr id="970" name="Google Shape;970;g279a9724dee_0_0"/>
          <p:cNvSpPr txBox="1"/>
          <p:nvPr/>
        </p:nvSpPr>
        <p:spPr>
          <a:xfrm>
            <a:off x="5653315" y="1815815"/>
            <a:ext cx="1547400" cy="3651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l" rtl="0">
              <a:lnSpc>
                <a:spcPct val="120000"/>
              </a:lnSpc>
              <a:spcBef>
                <a:spcPts val="0"/>
              </a:spcBef>
              <a:spcAft>
                <a:spcPts val="0"/>
              </a:spcAft>
              <a:buClr>
                <a:schemeClr val="dk1"/>
              </a:buClr>
              <a:buSzPct val="100000"/>
              <a:buFont typeface="Arial"/>
              <a:buNone/>
            </a:pPr>
            <a:r>
              <a:rPr lang="ja-JP" sz="2000" b="1">
                <a:solidFill>
                  <a:schemeClr val="dk1"/>
                </a:solidFill>
                <a:latin typeface="Meiryo UI" panose="020B0604030504040204" pitchFamily="50" charset="-128"/>
                <a:ea typeface="Meiryo UI" panose="020B0604030504040204" pitchFamily="50" charset="-128"/>
                <a:sym typeface="Arial"/>
              </a:rPr>
              <a:t>デスクトップ2</a:t>
            </a:r>
            <a:endParaRPr sz="2000" b="1">
              <a:solidFill>
                <a:schemeClr val="dk1"/>
              </a:solidFill>
              <a:latin typeface="Meiryo UI" panose="020B0604030504040204" pitchFamily="50" charset="-128"/>
              <a:ea typeface="Meiryo UI" panose="020B0604030504040204" pitchFamily="50" charset="-128"/>
              <a:sym typeface="Arial"/>
            </a:endParaRPr>
          </a:p>
        </p:txBody>
      </p:sp>
      <p:sp>
        <p:nvSpPr>
          <p:cNvPr id="971" name="Google Shape;971;g279a9724dee_0_0"/>
          <p:cNvSpPr/>
          <p:nvPr/>
        </p:nvSpPr>
        <p:spPr>
          <a:xfrm>
            <a:off x="893075" y="3250975"/>
            <a:ext cx="1949400" cy="1015500"/>
          </a:xfrm>
          <a:prstGeom prst="rect">
            <a:avLst/>
          </a:prstGeom>
          <a:solidFill>
            <a:schemeClr val="accent1"/>
          </a:solidFill>
          <a:ln w="1270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500" b="1">
                <a:solidFill>
                  <a:schemeClr val="tx1"/>
                </a:solidFill>
                <a:latin typeface="Meiryo UI" panose="020B0604030504040204" pitchFamily="50" charset="-128"/>
                <a:ea typeface="Meiryo UI" panose="020B0604030504040204" pitchFamily="50" charset="-128"/>
                <a:sym typeface="Arial"/>
              </a:rPr>
              <a:t>Teams</a:t>
            </a:r>
            <a:endParaRPr sz="1500" b="1">
              <a:solidFill>
                <a:schemeClr val="tx1"/>
              </a:solidFill>
              <a:latin typeface="Meiryo UI" panose="020B0604030504040204" pitchFamily="50" charset="-128"/>
              <a:ea typeface="Meiryo UI" panose="020B0604030504040204" pitchFamily="50" charset="-128"/>
              <a:sym typeface="Arial"/>
            </a:endParaRPr>
          </a:p>
        </p:txBody>
      </p:sp>
      <p:sp>
        <p:nvSpPr>
          <p:cNvPr id="972" name="Google Shape;972;g279a9724dee_0_0"/>
          <p:cNvSpPr/>
          <p:nvPr/>
        </p:nvSpPr>
        <p:spPr>
          <a:xfrm>
            <a:off x="2931134" y="3250975"/>
            <a:ext cx="1949400" cy="1015500"/>
          </a:xfrm>
          <a:prstGeom prst="rect">
            <a:avLst/>
          </a:prstGeom>
          <a:solidFill>
            <a:schemeClr val="accent1"/>
          </a:solidFill>
          <a:ln w="1270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500" b="1">
                <a:solidFill>
                  <a:schemeClr val="tx1"/>
                </a:solidFill>
                <a:latin typeface="Meiryo UI" panose="020B0604030504040204" pitchFamily="50" charset="-128"/>
                <a:ea typeface="Meiryo UI" panose="020B0604030504040204" pitchFamily="50" charset="-128"/>
                <a:sym typeface="Arial"/>
              </a:rPr>
              <a:t>作業用デスクトップ</a:t>
            </a:r>
            <a:endParaRPr sz="1100" b="1">
              <a:solidFill>
                <a:schemeClr val="tx1"/>
              </a:solidFill>
              <a:latin typeface="Meiryo UI" panose="020B0604030504040204" pitchFamily="50" charset="-128"/>
              <a:ea typeface="Meiryo UI" panose="020B0604030504040204" pitchFamily="50" charset="-128"/>
            </a:endParaRPr>
          </a:p>
        </p:txBody>
      </p:sp>
      <p:sp>
        <p:nvSpPr>
          <p:cNvPr id="973" name="Google Shape;973;g279a9724dee_0_0"/>
          <p:cNvSpPr/>
          <p:nvPr/>
        </p:nvSpPr>
        <p:spPr>
          <a:xfrm>
            <a:off x="5653325" y="3250977"/>
            <a:ext cx="1949400" cy="1015500"/>
          </a:xfrm>
          <a:prstGeom prst="rect">
            <a:avLst/>
          </a:prstGeom>
          <a:solidFill>
            <a:schemeClr val="accent1"/>
          </a:solidFill>
          <a:ln w="1270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500" b="1" dirty="0">
                <a:solidFill>
                  <a:schemeClr val="tx1"/>
                </a:solidFill>
                <a:latin typeface="Meiryo UI" panose="020B0604030504040204" pitchFamily="50" charset="-128"/>
                <a:ea typeface="Meiryo UI" panose="020B0604030504040204" pitchFamily="50" charset="-128"/>
                <a:sym typeface="Arial"/>
              </a:rPr>
              <a:t>OMEGA/SIGMA</a:t>
            </a:r>
            <a:endParaRPr sz="1500" b="1" dirty="0">
              <a:solidFill>
                <a:schemeClr val="tx1"/>
              </a:solidFill>
              <a:latin typeface="Meiryo UI" panose="020B0604030504040204" pitchFamily="50" charset="-128"/>
              <a:ea typeface="Meiryo UI" panose="020B0604030504040204" pitchFamily="50" charset="-128"/>
              <a:sym typeface="Arial"/>
            </a:endParaRPr>
          </a:p>
        </p:txBody>
      </p:sp>
      <p:sp>
        <p:nvSpPr>
          <p:cNvPr id="974" name="Google Shape;974;g279a9724dee_0_0"/>
          <p:cNvSpPr/>
          <p:nvPr/>
        </p:nvSpPr>
        <p:spPr>
          <a:xfrm>
            <a:off x="7691384" y="3250977"/>
            <a:ext cx="1949400" cy="1015500"/>
          </a:xfrm>
          <a:prstGeom prst="rect">
            <a:avLst/>
          </a:prstGeom>
          <a:solidFill>
            <a:schemeClr val="accent1"/>
          </a:solidFill>
          <a:ln w="12700" cap="flat" cmpd="sng">
            <a:solidFill>
              <a:srgbClr val="2B4B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500" b="1">
                <a:solidFill>
                  <a:schemeClr val="tx1"/>
                </a:solidFill>
                <a:latin typeface="Meiryo UI" panose="020B0604030504040204" pitchFamily="50" charset="-128"/>
                <a:ea typeface="Meiryo UI" panose="020B0604030504040204" pitchFamily="50" charset="-128"/>
                <a:sym typeface="Arial"/>
              </a:rPr>
              <a:t>エスカレくん</a:t>
            </a:r>
            <a:br>
              <a:rPr lang="ja-JP" sz="1500" b="1">
                <a:solidFill>
                  <a:schemeClr val="tx1"/>
                </a:solidFill>
                <a:latin typeface="Meiryo UI" panose="020B0604030504040204" pitchFamily="50" charset="-128"/>
                <a:ea typeface="Meiryo UI" panose="020B0604030504040204" pitchFamily="50" charset="-128"/>
                <a:sym typeface="Arial"/>
              </a:rPr>
            </a:br>
            <a:r>
              <a:rPr lang="ja-JP" sz="1500" b="1">
                <a:solidFill>
                  <a:schemeClr val="tx1"/>
                </a:solidFill>
                <a:latin typeface="Meiryo UI" panose="020B0604030504040204" pitchFamily="50" charset="-128"/>
                <a:ea typeface="Meiryo UI" panose="020B0604030504040204" pitchFamily="50" charset="-128"/>
                <a:sym typeface="Arial"/>
              </a:rPr>
              <a:t>K-navi</a:t>
            </a:r>
            <a:endParaRPr sz="1500" b="1">
              <a:solidFill>
                <a:schemeClr val="tx1"/>
              </a:solidFill>
              <a:latin typeface="Meiryo UI" panose="020B0604030504040204" pitchFamily="50" charset="-128"/>
              <a:ea typeface="Meiryo UI" panose="020B0604030504040204" pitchFamily="50" charset="-128"/>
              <a:sym typeface="Arial"/>
            </a:endParaRPr>
          </a:p>
        </p:txBody>
      </p:sp>
      <p:sp>
        <p:nvSpPr>
          <p:cNvPr id="975" name="Google Shape;975;g279a9724dee_0_0"/>
          <p:cNvSpPr/>
          <p:nvPr/>
        </p:nvSpPr>
        <p:spPr>
          <a:xfrm>
            <a:off x="6405874" y="4899525"/>
            <a:ext cx="2784600" cy="3651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384" y="-68972"/>
                </a:lnTo>
                <a:lnTo>
                  <a:pt x="-3433" y="-324208"/>
                </a:lnTo>
              </a:path>
            </a:pathLst>
          </a:custGeom>
          <a:solidFill>
            <a:schemeClr val="accent5"/>
          </a:solidFill>
          <a:ln w="12700" cap="flat" cmpd="sng">
            <a:solidFill>
              <a:srgbClr val="695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sym typeface="Arial"/>
              </a:rPr>
              <a:t>入電時は定番配置で応対</a:t>
            </a:r>
            <a:endParaRPr>
              <a:latin typeface="Meiryo UI" panose="020B0604030504040204" pitchFamily="50" charset="-128"/>
              <a:ea typeface="Meiryo UI" panose="020B0604030504040204" pitchFamily="50" charset="-128"/>
            </a:endParaRPr>
          </a:p>
        </p:txBody>
      </p:sp>
      <p:sp>
        <p:nvSpPr>
          <p:cNvPr id="976" name="Google Shape;976;g279a9724dee_0_0"/>
          <p:cNvSpPr/>
          <p:nvPr/>
        </p:nvSpPr>
        <p:spPr>
          <a:xfrm>
            <a:off x="782125" y="4899525"/>
            <a:ext cx="4347900" cy="3651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630" y="-68972"/>
                </a:moveTo>
                <a:lnTo>
                  <a:pt x="-5164" y="-194930"/>
                </a:lnTo>
                <a:lnTo>
                  <a:pt x="16270" y="-347420"/>
                </a:lnTo>
              </a:path>
            </a:pathLst>
          </a:custGeom>
          <a:solidFill>
            <a:schemeClr val="accent5"/>
          </a:solidFill>
          <a:ln w="12700" cap="flat" cmpd="sng">
            <a:solidFill>
              <a:srgbClr val="695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sym typeface="Arial"/>
              </a:rPr>
              <a:t>受け待ち時はTeamsを確認</a:t>
            </a:r>
            <a:r>
              <a:rPr lang="ja-JP" sz="1800">
                <a:solidFill>
                  <a:schemeClr val="dk1"/>
                </a:solidFill>
                <a:latin typeface="Meiryo UI" panose="020B0604030504040204" pitchFamily="50" charset="-128"/>
                <a:ea typeface="Meiryo UI" panose="020B0604030504040204" pitchFamily="50" charset="-128"/>
              </a:rPr>
              <a:t>や</a:t>
            </a:r>
            <a:r>
              <a:rPr lang="ja-JP" sz="1800">
                <a:solidFill>
                  <a:schemeClr val="dk1"/>
                </a:solidFill>
                <a:latin typeface="Meiryo UI" panose="020B0604030504040204" pitchFamily="50" charset="-128"/>
                <a:ea typeface="Meiryo UI" panose="020B0604030504040204" pitchFamily="50" charset="-128"/>
                <a:sym typeface="Arial"/>
              </a:rPr>
              <a:t>ほかの作業</a:t>
            </a:r>
            <a:endParaRPr>
              <a:latin typeface="Meiryo UI" panose="020B0604030504040204" pitchFamily="50" charset="-128"/>
              <a:ea typeface="Meiryo UI" panose="020B0604030504040204" pitchFamily="50" charset="-128"/>
            </a:endParaRPr>
          </a:p>
        </p:txBody>
      </p:sp>
      <p:cxnSp>
        <p:nvCxnSpPr>
          <p:cNvPr id="977" name="Google Shape;977;g279a9724dee_0_0"/>
          <p:cNvCxnSpPr/>
          <p:nvPr/>
        </p:nvCxnSpPr>
        <p:spPr>
          <a:xfrm>
            <a:off x="5294775" y="1553125"/>
            <a:ext cx="0" cy="4871100"/>
          </a:xfrm>
          <a:prstGeom prst="straightConnector1">
            <a:avLst/>
          </a:prstGeom>
          <a:noFill/>
          <a:ln w="9525" cap="flat" cmpd="sng">
            <a:solidFill>
              <a:schemeClr val="dk2"/>
            </a:solidFill>
            <a:prstDash val="solid"/>
            <a:round/>
            <a:headEnd type="none" w="med" len="med"/>
            <a:tailEnd type="none" w="med" len="med"/>
          </a:ln>
        </p:spPr>
      </p:cxnSp>
      <p:sp>
        <p:nvSpPr>
          <p:cNvPr id="978" name="Google Shape;978;g279a9724dee_0_0"/>
          <p:cNvSpPr/>
          <p:nvPr/>
        </p:nvSpPr>
        <p:spPr>
          <a:xfrm>
            <a:off x="2781704" y="2317013"/>
            <a:ext cx="5026141" cy="709800"/>
          </a:xfrm>
          <a:prstGeom prst="leftRightArrowCallout">
            <a:avLst>
              <a:gd name="adj1" fmla="val 25000"/>
              <a:gd name="adj2" fmla="val 25000"/>
              <a:gd name="adj3" fmla="val 25000"/>
              <a:gd name="adj4" fmla="val 4812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b="1" dirty="0">
                <a:latin typeface="Meiryo UI" panose="020B0604030504040204" pitchFamily="50" charset="-128"/>
                <a:ea typeface="Meiryo UI" panose="020B0604030504040204" pitchFamily="50" charset="-128"/>
              </a:rPr>
              <a:t>Ctrl + Win + [ ← or → ]</a:t>
            </a:r>
            <a:endParaRPr b="1" dirty="0">
              <a:latin typeface="Meiryo UI" panose="020B0604030504040204" pitchFamily="50" charset="-128"/>
              <a:ea typeface="Meiryo UI" panose="020B0604030504040204" pitchFamily="50"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AB2656-6D04-BCFA-A5EA-97139434487A}"/>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よく見かけるやつ</a:t>
            </a:r>
          </a:p>
        </p:txBody>
      </p:sp>
      <p:sp>
        <p:nvSpPr>
          <p:cNvPr id="3" name="テキスト プレースホルダー 2">
            <a:extLst>
              <a:ext uri="{FF2B5EF4-FFF2-40B4-BE49-F238E27FC236}">
                <a16:creationId xmlns:a16="http://schemas.microsoft.com/office/drawing/2014/main" id="{D9605F72-CF0A-8D36-74F6-8FE1DE79243B}"/>
              </a:ext>
            </a:extLst>
          </p:cNvPr>
          <p:cNvSpPr>
            <a:spLocks noGrp="1"/>
          </p:cNvSpPr>
          <p:nvPr>
            <p:ph type="body" idx="1"/>
          </p:nvPr>
        </p:nvSpPr>
        <p:spPr>
          <a:xfrm>
            <a:off x="865631" y="2072639"/>
            <a:ext cx="5994273" cy="3899535"/>
          </a:xfrm>
        </p:spPr>
        <p:txBody>
          <a:bodyPr/>
          <a:lstStyle/>
          <a:p>
            <a:pPr marL="101600" indent="0">
              <a:buNone/>
            </a:pPr>
            <a:r>
              <a:rPr kumimoji="1" lang="en-US" altLang="ja-JP" b="1" u="sng" dirty="0">
                <a:latin typeface="Meiryo UI" panose="020B0604030504040204" pitchFamily="50" charset="-128"/>
                <a:ea typeface="Meiryo UI" panose="020B0604030504040204" pitchFamily="50" charset="-128"/>
              </a:rPr>
              <a:t>PC</a:t>
            </a:r>
            <a:r>
              <a:rPr kumimoji="1" lang="ja-JP" altLang="en-US" b="1" u="sng" dirty="0">
                <a:latin typeface="Meiryo UI" panose="020B0604030504040204" pitchFamily="50" charset="-128"/>
                <a:ea typeface="Meiryo UI" panose="020B0604030504040204" pitchFamily="50" charset="-128"/>
              </a:rPr>
              <a:t>操作をしているとよく見かける謎のアルファベット</a:t>
            </a:r>
            <a:endParaRPr kumimoji="1" lang="en-US" altLang="ja-JP" b="1" u="sng"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そのまま表示されているアルファベットを押す</a:t>
            </a:r>
            <a:endParaRPr kumimoji="1"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Alt + </a:t>
            </a:r>
            <a:r>
              <a:rPr kumimoji="1" lang="ja-JP" altLang="en-US" dirty="0">
                <a:latin typeface="Meiryo UI" panose="020B0604030504040204" pitchFamily="50" charset="-128"/>
                <a:ea typeface="Meiryo UI" panose="020B0604030504040204" pitchFamily="50" charset="-128"/>
              </a:rPr>
              <a:t>表示されているアルファベット</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pPr marL="101600" indent="0">
              <a:buNone/>
            </a:pPr>
            <a:r>
              <a:rPr kumimoji="1" lang="ja-JP" altLang="en-US" b="1" dirty="0">
                <a:solidFill>
                  <a:schemeClr val="accent2"/>
                </a:solidFill>
                <a:latin typeface="Meiryo UI" panose="020B0604030504040204" pitchFamily="50" charset="-128"/>
                <a:ea typeface="Meiryo UI" panose="020B0604030504040204" pitchFamily="50" charset="-128"/>
              </a:rPr>
              <a:t>殆どの場合、上記のいずれかで該当部分に反応する</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101600" indent="0">
              <a:buNone/>
            </a:pPr>
            <a:endParaRPr kumimoji="1" lang="en-US" altLang="ja-JP" dirty="0">
              <a:latin typeface="Meiryo UI" panose="020B0604030504040204" pitchFamily="50" charset="-128"/>
              <a:ea typeface="Meiryo UI" panose="020B0604030504040204" pitchFamily="50" charset="-128"/>
            </a:endParaRPr>
          </a:p>
          <a:p>
            <a:pPr marL="101600" indent="0">
              <a:buNone/>
            </a:pP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A18FE117-E841-7AB2-44BD-7C5FAD4E9A5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49</a:t>
            </a:fld>
            <a:endParaRPr lang="ja-JP" altLang="en-US">
              <a:latin typeface="Meiryo UI" panose="020B0604030504040204" pitchFamily="50" charset="-128"/>
              <a:ea typeface="Meiryo UI" panose="020B0604030504040204" pitchFamily="50" charset="-128"/>
            </a:endParaRPr>
          </a:p>
        </p:txBody>
      </p:sp>
      <p:grpSp>
        <p:nvGrpSpPr>
          <p:cNvPr id="25" name="グループ化 24">
            <a:extLst>
              <a:ext uri="{FF2B5EF4-FFF2-40B4-BE49-F238E27FC236}">
                <a16:creationId xmlns:a16="http://schemas.microsoft.com/office/drawing/2014/main" id="{0950ADAA-28E9-45AF-1736-74FB71B2F722}"/>
              </a:ext>
            </a:extLst>
          </p:cNvPr>
          <p:cNvGrpSpPr/>
          <p:nvPr/>
        </p:nvGrpSpPr>
        <p:grpSpPr>
          <a:xfrm>
            <a:off x="7075170" y="180975"/>
            <a:ext cx="2505075" cy="6486757"/>
            <a:chOff x="6684645" y="180975"/>
            <a:chExt cx="2505075" cy="6486757"/>
          </a:xfrm>
        </p:grpSpPr>
        <p:pic>
          <p:nvPicPr>
            <p:cNvPr id="6" name="図 5">
              <a:extLst>
                <a:ext uri="{FF2B5EF4-FFF2-40B4-BE49-F238E27FC236}">
                  <a16:creationId xmlns:a16="http://schemas.microsoft.com/office/drawing/2014/main" id="{F7E98EEA-4657-CF73-AD2A-7D494BA96DFF}"/>
                </a:ext>
              </a:extLst>
            </p:cNvPr>
            <p:cNvPicPr>
              <a:picLocks noChangeAspect="1"/>
            </p:cNvPicPr>
            <p:nvPr/>
          </p:nvPicPr>
          <p:blipFill rotWithShape="1">
            <a:blip r:embed="rId3"/>
            <a:srcRect l="3799" t="1292" r="5524" b="2272"/>
            <a:stretch/>
          </p:blipFill>
          <p:spPr>
            <a:xfrm>
              <a:off x="6684645" y="180975"/>
              <a:ext cx="2505075" cy="6430772"/>
            </a:xfrm>
            <a:prstGeom prst="rect">
              <a:avLst/>
            </a:prstGeom>
          </p:spPr>
        </p:pic>
        <p:sp>
          <p:nvSpPr>
            <p:cNvPr id="7" name="楕円 6">
              <a:extLst>
                <a:ext uri="{FF2B5EF4-FFF2-40B4-BE49-F238E27FC236}">
                  <a16:creationId xmlns:a16="http://schemas.microsoft.com/office/drawing/2014/main" id="{DEAE02FE-42F9-7654-9D53-8EC3D1D9AF71}"/>
                </a:ext>
              </a:extLst>
            </p:cNvPr>
            <p:cNvSpPr/>
            <p:nvPr/>
          </p:nvSpPr>
          <p:spPr>
            <a:xfrm>
              <a:off x="7375652" y="461668"/>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C7787E7-5F80-8933-C708-EF2928B9931E}"/>
                </a:ext>
              </a:extLst>
            </p:cNvPr>
            <p:cNvSpPr/>
            <p:nvPr/>
          </p:nvSpPr>
          <p:spPr>
            <a:xfrm>
              <a:off x="7251827" y="728368"/>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8B7AD1F-EDE2-0158-2286-162B8B647DBF}"/>
                </a:ext>
              </a:extLst>
            </p:cNvPr>
            <p:cNvSpPr/>
            <p:nvPr/>
          </p:nvSpPr>
          <p:spPr>
            <a:xfrm>
              <a:off x="8099552" y="159514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3B9364B2-3CC7-87B0-5C26-FBF4E500DB54}"/>
                </a:ext>
              </a:extLst>
            </p:cNvPr>
            <p:cNvSpPr/>
            <p:nvPr/>
          </p:nvSpPr>
          <p:spPr>
            <a:xfrm>
              <a:off x="7556627" y="188089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3EFAFE66-836F-1C8C-0FF4-051A765038AE}"/>
                </a:ext>
              </a:extLst>
            </p:cNvPr>
            <p:cNvSpPr/>
            <p:nvPr/>
          </p:nvSpPr>
          <p:spPr>
            <a:xfrm>
              <a:off x="7204202" y="218569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F296C00-6EFC-7C77-01D2-A95CD7B2015D}"/>
                </a:ext>
              </a:extLst>
            </p:cNvPr>
            <p:cNvSpPr/>
            <p:nvPr/>
          </p:nvSpPr>
          <p:spPr>
            <a:xfrm>
              <a:off x="7223252" y="2461918"/>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E9A766A4-44A2-2619-2DDD-85E0A45A8D17}"/>
                </a:ext>
              </a:extLst>
            </p:cNvPr>
            <p:cNvSpPr/>
            <p:nvPr/>
          </p:nvSpPr>
          <p:spPr>
            <a:xfrm>
              <a:off x="7737602" y="271909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1496ACE-D299-F93B-79E9-281DDBCC31DD}"/>
                </a:ext>
              </a:extLst>
            </p:cNvPr>
            <p:cNvSpPr/>
            <p:nvPr/>
          </p:nvSpPr>
          <p:spPr>
            <a:xfrm>
              <a:off x="7394702" y="3281068"/>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16324DE-06AD-F754-3132-3F254AF8C5F3}"/>
                </a:ext>
              </a:extLst>
            </p:cNvPr>
            <p:cNvSpPr/>
            <p:nvPr/>
          </p:nvSpPr>
          <p:spPr>
            <a:xfrm>
              <a:off x="7413752" y="355729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80650DD-2DAC-75B6-339E-15A4533FD325}"/>
                </a:ext>
              </a:extLst>
            </p:cNvPr>
            <p:cNvSpPr/>
            <p:nvPr/>
          </p:nvSpPr>
          <p:spPr>
            <a:xfrm>
              <a:off x="8604377" y="386209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410FCDE-528D-1614-EEE1-B0E5825E7D2D}"/>
                </a:ext>
              </a:extLst>
            </p:cNvPr>
            <p:cNvSpPr/>
            <p:nvPr/>
          </p:nvSpPr>
          <p:spPr>
            <a:xfrm>
              <a:off x="7613777" y="414784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7E3F2C2-CC78-7FC6-6D8D-3D06E1D7AF46}"/>
                </a:ext>
              </a:extLst>
            </p:cNvPr>
            <p:cNvSpPr/>
            <p:nvPr/>
          </p:nvSpPr>
          <p:spPr>
            <a:xfrm>
              <a:off x="7451852" y="441454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1EE0053-CCCF-E586-7A63-6C53877E737D}"/>
                </a:ext>
              </a:extLst>
            </p:cNvPr>
            <p:cNvSpPr/>
            <p:nvPr/>
          </p:nvSpPr>
          <p:spPr>
            <a:xfrm>
              <a:off x="7718552" y="471934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1FF68FA8-9C25-1F4C-0EDD-F9574B40A92E}"/>
                </a:ext>
              </a:extLst>
            </p:cNvPr>
            <p:cNvSpPr/>
            <p:nvPr/>
          </p:nvSpPr>
          <p:spPr>
            <a:xfrm>
              <a:off x="8223377" y="498604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7EC5CA7-3FD4-B395-E8BF-555412BA93CB}"/>
                </a:ext>
              </a:extLst>
            </p:cNvPr>
            <p:cNvSpPr/>
            <p:nvPr/>
          </p:nvSpPr>
          <p:spPr>
            <a:xfrm>
              <a:off x="7670927" y="5243218"/>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E784C3EA-B195-D173-C624-6B45F1E5CA39}"/>
                </a:ext>
              </a:extLst>
            </p:cNvPr>
            <p:cNvSpPr/>
            <p:nvPr/>
          </p:nvSpPr>
          <p:spPr>
            <a:xfrm>
              <a:off x="7547102" y="5509918"/>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4DB514D-5F80-10D4-3154-D27D0A012612}"/>
                </a:ext>
              </a:extLst>
            </p:cNvPr>
            <p:cNvSpPr/>
            <p:nvPr/>
          </p:nvSpPr>
          <p:spPr>
            <a:xfrm>
              <a:off x="7204202" y="5805193"/>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D127BFE-1335-6655-B581-AF7EBFBCE998}"/>
                </a:ext>
              </a:extLst>
            </p:cNvPr>
            <p:cNvSpPr/>
            <p:nvPr/>
          </p:nvSpPr>
          <p:spPr>
            <a:xfrm>
              <a:off x="7880477" y="6367168"/>
              <a:ext cx="307720" cy="300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75241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dirty="0">
                <a:solidFill>
                  <a:schemeClr val="dk1"/>
                </a:solidFill>
                <a:latin typeface="Meiryo UI" panose="020B0604030504040204" pitchFamily="50" charset="-128"/>
                <a:ea typeface="Meiryo UI" panose="020B0604030504040204" pitchFamily="50" charset="-128"/>
                <a:sym typeface="Arial"/>
              </a:rPr>
              <a:t>学ぶメリット</a:t>
            </a:r>
            <a:endParaRPr sz="2800" b="1" i="0" u="none" strike="noStrike" cap="none" dirty="0">
              <a:solidFill>
                <a:schemeClr val="dk1"/>
              </a:solidFill>
              <a:latin typeface="Meiryo UI" panose="020B0604030504040204" pitchFamily="50" charset="-128"/>
              <a:ea typeface="Meiryo UI" panose="020B0604030504040204" pitchFamily="50" charset="-128"/>
              <a:sym typeface="Arial"/>
            </a:endParaRPr>
          </a:p>
        </p:txBody>
      </p:sp>
      <p:sp>
        <p:nvSpPr>
          <p:cNvPr id="471" name="Google Shape;471;p5"/>
          <p:cNvSpPr txBox="1">
            <a:spLocks noGrp="1"/>
          </p:cNvSpPr>
          <p:nvPr>
            <p:ph type="body" idx="1"/>
          </p:nvPr>
        </p:nvSpPr>
        <p:spPr>
          <a:xfrm>
            <a:off x="865625" y="2072650"/>
            <a:ext cx="8786100" cy="36678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24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PC操作に気を取られないので仕事が早くなる</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1200"/>
              </a:spcBef>
              <a:spcAft>
                <a:spcPts val="0"/>
              </a:spcAft>
              <a:buClr>
                <a:schemeClr val="dk1"/>
              </a:buClr>
              <a:buSzPts val="24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もたつかなくなるので本筋の作業へ集中できるようになる</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1200"/>
              </a:spcBef>
              <a:spcAft>
                <a:spcPts val="0"/>
              </a:spcAft>
              <a:buClr>
                <a:schemeClr val="dk1"/>
              </a:buClr>
              <a:buSzPts val="24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転職して他の会社に行っても一生使えるスキルが身につく</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1200"/>
              </a:spcBef>
              <a:spcAft>
                <a:spcPts val="0"/>
              </a:spcAft>
              <a:buClr>
                <a:schemeClr val="dk1"/>
              </a:buClr>
              <a:buSzPts val="24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しょうもないPC操作でとやかく言われなくなる</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1200"/>
              </a:spcBef>
              <a:spcAft>
                <a:spcPts val="0"/>
              </a:spcAft>
              <a:buClr>
                <a:schemeClr val="dk1"/>
              </a:buClr>
              <a:buSzPts val="24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数字の扱い方の基本が身につく</a:t>
            </a:r>
            <a:endParaRPr sz="24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228600" algn="l" rtl="0">
              <a:lnSpc>
                <a:spcPct val="100000"/>
              </a:lnSpc>
              <a:spcBef>
                <a:spcPts val="1200"/>
              </a:spcBef>
              <a:spcAft>
                <a:spcPts val="0"/>
              </a:spcAft>
              <a:buClr>
                <a:schemeClr val="dk1"/>
              </a:buClr>
              <a:buSzPts val="2400"/>
              <a:buFont typeface="Arial"/>
              <a:buChar char="•"/>
            </a:pPr>
            <a: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t>作業に適したアプリを選択できるようになる</a:t>
            </a:r>
            <a:br>
              <a:rPr lang="ja-JP" sz="2400" b="0" i="0" u="none" strike="noStrike" cap="none" dirty="0">
                <a:solidFill>
                  <a:schemeClr val="dk1"/>
                </a:solidFill>
                <a:latin typeface="Meiryo UI" panose="020B0604030504040204" pitchFamily="50" charset="-128"/>
                <a:ea typeface="Meiryo UI" panose="020B0604030504040204" pitchFamily="50" charset="-128"/>
                <a:sym typeface="Arial"/>
              </a:rPr>
            </a:br>
            <a:r>
              <a:rPr lang="ja-JP" sz="2400" b="0" i="0" u="none" strike="noStrike" cap="none" dirty="0">
                <a:solidFill>
                  <a:srgbClr val="AEABAB"/>
                </a:solidFill>
                <a:latin typeface="Meiryo UI" panose="020B0604030504040204" pitchFamily="50" charset="-128"/>
                <a:ea typeface="Meiryo UI" panose="020B0604030504040204" pitchFamily="50" charset="-128"/>
                <a:sym typeface="Arial"/>
              </a:rPr>
              <a:t>（エクセルで文章書くべからず）　　　　　　　　　　　　　　　　　	                                                                      </a:t>
            </a:r>
            <a:r>
              <a:rPr lang="ja-JP" sz="1800" b="0" i="0" u="none" strike="noStrike" cap="none" dirty="0">
                <a:solidFill>
                  <a:schemeClr val="dk1"/>
                </a:solidFill>
                <a:latin typeface="Meiryo UI" panose="020B0604030504040204" pitchFamily="50" charset="-128"/>
                <a:ea typeface="Meiryo UI" panose="020B0604030504040204" pitchFamily="50" charset="-128"/>
                <a:sym typeface="Arial"/>
              </a:rPr>
              <a:t>etc</a:t>
            </a:r>
            <a:endParaRPr sz="18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228600" marR="0" lvl="0" indent="-127000" algn="l" rtl="0">
              <a:lnSpc>
                <a:spcPct val="100000"/>
              </a:lnSpc>
              <a:spcBef>
                <a:spcPts val="1200"/>
              </a:spcBef>
              <a:spcAft>
                <a:spcPts val="0"/>
              </a:spcAft>
              <a:buClr>
                <a:schemeClr val="dk1"/>
              </a:buClr>
              <a:buSzPts val="1600"/>
              <a:buFont typeface="Arial"/>
              <a:buNone/>
            </a:pPr>
            <a:endParaRPr sz="1600" b="0" i="0" u="none" strike="noStrike" cap="none" dirty="0">
              <a:solidFill>
                <a:schemeClr val="dk1"/>
              </a:solidFill>
              <a:latin typeface="Meiryo UI" panose="020B0604030504040204" pitchFamily="50" charset="-128"/>
              <a:ea typeface="Meiryo UI" panose="020B0604030504040204" pitchFamily="50" charset="-128"/>
              <a:sym typeface="Arial"/>
            </a:endParaRPr>
          </a:p>
        </p:txBody>
      </p:sp>
      <p:sp>
        <p:nvSpPr>
          <p:cNvPr id="472" name="Google Shape;472;p5"/>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altLang="ja-JP" sz="1400" b="1" i="0" u="none" strike="noStrike" cap="none">
                <a:solidFill>
                  <a:schemeClr val="dk1"/>
                </a:solidFill>
                <a:latin typeface="Arial"/>
                <a:ea typeface="Arial"/>
                <a:cs typeface="Arial"/>
                <a:sym typeface="Arial"/>
              </a:rPr>
              <a:t>5</a:t>
            </a:fld>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41"/>
          <p:cNvSpPr txBox="1">
            <a:spLocks noGrp="1"/>
          </p:cNvSpPr>
          <p:nvPr>
            <p:ph type="title"/>
          </p:nvPr>
        </p:nvSpPr>
        <p:spPr>
          <a:xfrm>
            <a:off x="6096000" y="1770553"/>
            <a:ext cx="6096000" cy="331689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ja-JP" altLang="en-US" dirty="0">
                <a:latin typeface="Meiryo UI" panose="020B0604030504040204" pitchFamily="50" charset="-128"/>
                <a:ea typeface="Meiryo UI" panose="020B0604030504040204" pitchFamily="50" charset="-128"/>
              </a:rPr>
              <a:t>おまけ</a:t>
            </a:r>
            <a:endParaRPr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04906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1"/>
          <p:cNvSpPr txBox="1">
            <a:spLocks noGrp="1"/>
          </p:cNvSpPr>
          <p:nvPr>
            <p:ph type="title"/>
          </p:nvPr>
        </p:nvSpPr>
        <p:spPr>
          <a:xfrm>
            <a:off x="831850" y="4672584"/>
            <a:ext cx="10515600" cy="12994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Arial"/>
              <a:buNone/>
            </a:pPr>
            <a:r>
              <a:rPr lang="ja-JP" altLang="en-US" dirty="0">
                <a:latin typeface="Meiryo UI" panose="020B0604030504040204" pitchFamily="50" charset="-128"/>
                <a:ea typeface="Meiryo UI" panose="020B0604030504040204" pitchFamily="50" charset="-128"/>
              </a:rPr>
              <a:t>おまけ　文章の書き方</a:t>
            </a:r>
            <a:endParaRPr dirty="0">
              <a:latin typeface="Meiryo UI" panose="020B0604030504040204" pitchFamily="50" charset="-128"/>
              <a:ea typeface="Meiryo UI" panose="020B0604030504040204" pitchFamily="50" charset="-128"/>
            </a:endParaRPr>
          </a:p>
        </p:txBody>
      </p:sp>
      <p:sp>
        <p:nvSpPr>
          <p:cNvPr id="600" name="Google Shape;600;p11"/>
          <p:cNvSpPr txBox="1"/>
          <p:nvPr/>
        </p:nvSpPr>
        <p:spPr>
          <a:xfrm>
            <a:off x="4940301" y="4672583"/>
            <a:ext cx="6407150" cy="1299411"/>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800"/>
              <a:buFont typeface="Arial"/>
              <a:buNone/>
            </a:pPr>
            <a:endParaRPr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6105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文章の書き方①</a:t>
            </a:r>
          </a:p>
        </p:txBody>
      </p:sp>
      <p:sp>
        <p:nvSpPr>
          <p:cNvPr id="3" name="テキスト プレースホルダー 2">
            <a:extLst>
              <a:ext uri="{FF2B5EF4-FFF2-40B4-BE49-F238E27FC236}">
                <a16:creationId xmlns:a16="http://schemas.microsoft.com/office/drawing/2014/main" id="{16BD1EF7-EDE0-ABE4-FE13-5ACB2B8A7F9C}"/>
              </a:ext>
            </a:extLst>
          </p:cNvPr>
          <p:cNvSpPr>
            <a:spLocks noGrp="1"/>
          </p:cNvSpPr>
          <p:nvPr>
            <p:ph type="body" idx="1"/>
          </p:nvPr>
        </p:nvSpPr>
        <p:spPr/>
        <p:txBody>
          <a:bodyPr>
            <a:normAutofit/>
          </a:bodyPr>
          <a:lstStyle/>
          <a:p>
            <a:pPr marL="101600" indent="0">
              <a:buNone/>
            </a:pPr>
            <a:r>
              <a:rPr kumimoji="1" lang="ja-JP" altLang="en-US" dirty="0">
                <a:latin typeface="Meiryo UI" panose="020B0604030504040204" pitchFamily="50" charset="-128"/>
                <a:ea typeface="Meiryo UI" panose="020B0604030504040204" pitchFamily="50" charset="-128"/>
              </a:rPr>
              <a:t>文章は読んでもらうことが目的ですが、「これ読んでください」と言っても</a:t>
            </a:r>
            <a:r>
              <a:rPr kumimoji="1" lang="en-US" altLang="ja-JP" dirty="0">
                <a:latin typeface="Meiryo UI" panose="020B0604030504040204" pitchFamily="50" charset="-128"/>
                <a:ea typeface="Meiryo UI" panose="020B0604030504040204" pitchFamily="50" charset="-128"/>
              </a:rPr>
              <a:t>…</a:t>
            </a:r>
          </a:p>
          <a:p>
            <a:pPr marL="101600" indent="0">
              <a:buNone/>
            </a:pPr>
            <a:endParaRPr kumimoji="1" lang="en-US" altLang="ja-JP" dirty="0">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b="1" dirty="0">
                <a:latin typeface="Meiryo UI" panose="020B0604030504040204" pitchFamily="50" charset="-128"/>
                <a:ea typeface="Meiryo UI" panose="020B0604030504040204" pitchFamily="50" charset="-128"/>
              </a:rPr>
              <a:t>そもそも、</a:t>
            </a:r>
            <a:r>
              <a:rPr kumimoji="1" lang="ja-JP" altLang="en-US" b="1" dirty="0">
                <a:solidFill>
                  <a:schemeClr val="accent2"/>
                </a:solidFill>
                <a:latin typeface="Meiryo UI" panose="020B0604030504040204" pitchFamily="50" charset="-128"/>
                <a:ea typeface="Meiryo UI" panose="020B0604030504040204" pitchFamily="50" charset="-128"/>
              </a:rPr>
              <a:t>読みません</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b="1" dirty="0">
                <a:latin typeface="Meiryo UI" panose="020B0604030504040204" pitchFamily="50" charset="-128"/>
                <a:ea typeface="Meiryo UI" panose="020B0604030504040204" pitchFamily="50" charset="-128"/>
              </a:rPr>
              <a:t>書いてあることを、</a:t>
            </a:r>
            <a:r>
              <a:rPr kumimoji="1" lang="ja-JP" altLang="en-US" b="1" dirty="0">
                <a:solidFill>
                  <a:schemeClr val="accent2"/>
                </a:solidFill>
                <a:latin typeface="Meiryo UI" panose="020B0604030504040204" pitchFamily="50" charset="-128"/>
                <a:ea typeface="Meiryo UI" panose="020B0604030504040204" pitchFamily="50" charset="-128"/>
              </a:rPr>
              <a:t>信じません</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b="1" dirty="0">
                <a:latin typeface="Meiryo UI" panose="020B0604030504040204" pitchFamily="50" charset="-128"/>
                <a:ea typeface="Meiryo UI" panose="020B0604030504040204" pitchFamily="50" charset="-128"/>
              </a:rPr>
              <a:t>読んだことに満足して、</a:t>
            </a:r>
            <a:r>
              <a:rPr kumimoji="1" lang="ja-JP" altLang="en-US" b="1" dirty="0">
                <a:solidFill>
                  <a:schemeClr val="accent2"/>
                </a:solidFill>
                <a:latin typeface="Meiryo UI" panose="020B0604030504040204" pitchFamily="50" charset="-128"/>
                <a:ea typeface="Meiryo UI" panose="020B0604030504040204" pitchFamily="50" charset="-128"/>
              </a:rPr>
              <a:t>行動しません</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b="1" dirty="0">
                <a:latin typeface="Meiryo UI" panose="020B0604030504040204" pitchFamily="50" charset="-128"/>
                <a:ea typeface="Meiryo UI" panose="020B0604030504040204" pitchFamily="50" charset="-128"/>
              </a:rPr>
              <a:t>納得しても、</a:t>
            </a:r>
            <a:r>
              <a:rPr kumimoji="1" lang="ja-JP" altLang="en-US" b="1" dirty="0">
                <a:solidFill>
                  <a:schemeClr val="accent2"/>
                </a:solidFill>
                <a:latin typeface="Meiryo UI" panose="020B0604030504040204" pitchFamily="50" charset="-128"/>
                <a:ea typeface="Meiryo UI" panose="020B0604030504040204" pitchFamily="50" charset="-128"/>
              </a:rPr>
              <a:t>今やりません</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101600" indent="0">
              <a:buNone/>
            </a:pPr>
            <a:endParaRPr kumimoji="1" lang="en-US" altLang="ja-JP" b="1" dirty="0">
              <a:latin typeface="Meiryo UI" panose="020B0604030504040204" pitchFamily="50" charset="-128"/>
              <a:ea typeface="Meiryo UI" panose="020B0604030504040204" pitchFamily="50" charset="-128"/>
            </a:endParaRPr>
          </a:p>
          <a:p>
            <a:pPr marL="101600" indent="0">
              <a:buNone/>
            </a:pPr>
            <a:r>
              <a:rPr kumimoji="1" lang="ja-JP" altLang="en-US" dirty="0">
                <a:latin typeface="Meiryo UI" panose="020B0604030504040204" pitchFamily="50" charset="-128"/>
                <a:ea typeface="Meiryo UI" panose="020B0604030504040204" pitchFamily="50" charset="-128"/>
              </a:rPr>
              <a:t>なので、読んでもらう文章を書くためには</a:t>
            </a:r>
            <a:endParaRPr kumimoji="1" lang="en-US" altLang="ja-JP" dirty="0">
              <a:latin typeface="Meiryo UI" panose="020B0604030504040204" pitchFamily="50" charset="-128"/>
              <a:ea typeface="Meiryo UI" panose="020B0604030504040204" pitchFamily="50" charset="-128"/>
            </a:endParaRPr>
          </a:p>
          <a:p>
            <a:pPr marL="101600" indent="0">
              <a:buNone/>
            </a:pPr>
            <a:r>
              <a:rPr kumimoji="1" lang="ja-JP" altLang="en-US" sz="2400" b="1" dirty="0">
                <a:latin typeface="Meiryo UI" panose="020B0604030504040204" pitchFamily="50" charset="-128"/>
                <a:ea typeface="Meiryo UI" panose="020B0604030504040204" pitchFamily="50" charset="-128"/>
              </a:rPr>
              <a:t>この４つの壁を越える必要があります</a:t>
            </a:r>
            <a:r>
              <a:rPr kumimoji="1" lang="ja-JP" altLang="en-US" sz="2400" dirty="0">
                <a:latin typeface="Meiryo UI" panose="020B0604030504040204" pitchFamily="50" charset="-128"/>
                <a:ea typeface="Meiryo UI" panose="020B0604030504040204" pitchFamily="50" charset="-128"/>
              </a:rPr>
              <a:t>。</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52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1469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文章の書き方②</a:t>
            </a:r>
          </a:p>
        </p:txBody>
      </p:sp>
      <p:sp>
        <p:nvSpPr>
          <p:cNvPr id="3" name="テキスト プレースホルダー 2">
            <a:extLst>
              <a:ext uri="{FF2B5EF4-FFF2-40B4-BE49-F238E27FC236}">
                <a16:creationId xmlns:a16="http://schemas.microsoft.com/office/drawing/2014/main" id="{16BD1EF7-EDE0-ABE4-FE13-5ACB2B8A7F9C}"/>
              </a:ext>
            </a:extLst>
          </p:cNvPr>
          <p:cNvSpPr>
            <a:spLocks noGrp="1"/>
          </p:cNvSpPr>
          <p:nvPr>
            <p:ph type="body" idx="1"/>
          </p:nvPr>
        </p:nvSpPr>
        <p:spPr/>
        <p:txBody>
          <a:bodyPr/>
          <a:lstStyle/>
          <a:p>
            <a:pPr marL="101600" indent="0">
              <a:buNone/>
            </a:pPr>
            <a:r>
              <a:rPr kumimoji="1" lang="ja-JP" altLang="en-US" sz="2400" b="1" dirty="0">
                <a:latin typeface="Meiryo UI" panose="020B0604030504040204" pitchFamily="50" charset="-128"/>
                <a:ea typeface="Meiryo UI" panose="020B0604030504040204" pitchFamily="50" charset="-128"/>
              </a:rPr>
              <a:t>たまたま出てきた広告ページの商品を即決で買いますか？</a:t>
            </a:r>
            <a:endParaRPr kumimoji="1" lang="en-US" altLang="ja-JP" sz="2400" b="1" dirty="0">
              <a:latin typeface="Meiryo UI" panose="020B0604030504040204" pitchFamily="50" charset="-128"/>
              <a:ea typeface="Meiryo UI" panose="020B0604030504040204" pitchFamily="50" charset="-128"/>
            </a:endParaRPr>
          </a:p>
          <a:p>
            <a:pPr marL="101600" indent="0">
              <a:buNone/>
            </a:pPr>
            <a:endParaRPr kumimoji="1" lang="en-US" altLang="ja-JP" sz="2400" b="1"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商品に興味がなければ、</a:t>
            </a:r>
            <a:r>
              <a:rPr kumimoji="1" lang="ja-JP" altLang="en-US" sz="2400" b="1" dirty="0">
                <a:solidFill>
                  <a:schemeClr val="accent2"/>
                </a:solidFill>
                <a:latin typeface="Meiryo UI" panose="020B0604030504040204" pitchFamily="50" charset="-128"/>
                <a:ea typeface="Meiryo UI" panose="020B0604030504040204" pitchFamily="50" charset="-128"/>
              </a:rPr>
              <a:t>読む理由がない</a:t>
            </a:r>
            <a:endParaRPr kumimoji="1" lang="en-US" altLang="ja-JP" sz="2400" b="1" dirty="0">
              <a:solidFill>
                <a:schemeClr val="accent2"/>
              </a:solidFill>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都合の良いことばかりが書いてあって、</a:t>
            </a:r>
            <a:r>
              <a:rPr kumimoji="1" lang="ja-JP" altLang="en-US" sz="2400" b="1" dirty="0">
                <a:solidFill>
                  <a:schemeClr val="accent2"/>
                </a:solidFill>
                <a:latin typeface="Meiryo UI" panose="020B0604030504040204" pitchFamily="50" charset="-128"/>
                <a:ea typeface="Meiryo UI" panose="020B0604030504040204" pitchFamily="50" charset="-128"/>
              </a:rPr>
              <a:t>信用できない</a:t>
            </a:r>
            <a:endParaRPr kumimoji="1" lang="en-US" altLang="ja-JP" sz="2400" b="1" dirty="0">
              <a:solidFill>
                <a:schemeClr val="accent2"/>
              </a:solidFill>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興味を持っても、</a:t>
            </a:r>
            <a:r>
              <a:rPr kumimoji="1" lang="ja-JP" altLang="en-US" sz="2400" b="1" dirty="0">
                <a:solidFill>
                  <a:schemeClr val="accent2"/>
                </a:solidFill>
                <a:latin typeface="Meiryo UI" panose="020B0604030504040204" pitchFamily="50" charset="-128"/>
                <a:ea typeface="Meiryo UI" panose="020B0604030504040204" pitchFamily="50" charset="-128"/>
              </a:rPr>
              <a:t>メリットがないから買わない</a:t>
            </a:r>
            <a:endParaRPr kumimoji="1" lang="en-US" altLang="ja-JP" sz="2400" b="1" dirty="0">
              <a:solidFill>
                <a:schemeClr val="accent2"/>
              </a:solidFill>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ほしいと思っても、</a:t>
            </a:r>
            <a:r>
              <a:rPr kumimoji="1" lang="ja-JP" altLang="en-US" sz="2400" b="1" dirty="0">
                <a:solidFill>
                  <a:schemeClr val="accent2"/>
                </a:solidFill>
                <a:latin typeface="Meiryo UI" panose="020B0604030504040204" pitchFamily="50" charset="-128"/>
                <a:ea typeface="Meiryo UI" panose="020B0604030504040204" pitchFamily="50" charset="-128"/>
              </a:rPr>
              <a:t>今じゃなくて良い</a:t>
            </a:r>
            <a:endParaRPr kumimoji="1" lang="en-US" altLang="ja-JP" sz="2400" b="1" dirty="0">
              <a:solidFill>
                <a:schemeClr val="accent2"/>
              </a:solidFill>
              <a:latin typeface="Meiryo UI" panose="020B0604030504040204" pitchFamily="50" charset="-128"/>
              <a:ea typeface="Meiryo UI" panose="020B0604030504040204" pitchFamily="50" charset="-128"/>
            </a:endParaRP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53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457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文章の書き方③</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54</a:t>
            </a:fld>
            <a:endParaRPr lang="ja-JP" altLang="en-US">
              <a:latin typeface="Meiryo UI" panose="020B0604030504040204" pitchFamily="50" charset="-128"/>
              <a:ea typeface="Meiryo UI" panose="020B0604030504040204" pitchFamily="50" charset="-128"/>
            </a:endParaRPr>
          </a:p>
        </p:txBody>
      </p:sp>
      <p:graphicFrame>
        <p:nvGraphicFramePr>
          <p:cNvPr id="5" name="表 4">
            <a:extLst>
              <a:ext uri="{FF2B5EF4-FFF2-40B4-BE49-F238E27FC236}">
                <a16:creationId xmlns:a16="http://schemas.microsoft.com/office/drawing/2014/main" id="{C4783DE7-E50B-FFC1-4C11-712D1E5894DA}"/>
              </a:ext>
            </a:extLst>
          </p:cNvPr>
          <p:cNvGraphicFramePr>
            <a:graphicFrameLocks noGrp="1"/>
          </p:cNvGraphicFramePr>
          <p:nvPr>
            <p:extLst>
              <p:ext uri="{D42A27DB-BD31-4B8C-83A1-F6EECF244321}">
                <p14:modId xmlns:p14="http://schemas.microsoft.com/office/powerpoint/2010/main" val="567684942"/>
              </p:ext>
            </p:extLst>
          </p:nvPr>
        </p:nvGraphicFramePr>
        <p:xfrm>
          <a:off x="977754" y="2053166"/>
          <a:ext cx="8128000" cy="2956560"/>
        </p:xfrm>
        <a:graphic>
          <a:graphicData uri="http://schemas.openxmlformats.org/drawingml/2006/table">
            <a:tbl>
              <a:tblPr firstRow="1">
                <a:tableStyleId>{9C67F5CB-E9BE-4116-AB4A-C58952BE3D17}</a:tableStyleId>
              </a:tblPr>
              <a:tblGrid>
                <a:gridCol w="2841771">
                  <a:extLst>
                    <a:ext uri="{9D8B030D-6E8A-4147-A177-3AD203B41FA5}">
                      <a16:colId xmlns:a16="http://schemas.microsoft.com/office/drawing/2014/main" val="808543571"/>
                    </a:ext>
                  </a:extLst>
                </a:gridCol>
                <a:gridCol w="5286229">
                  <a:extLst>
                    <a:ext uri="{9D8B030D-6E8A-4147-A177-3AD203B41FA5}">
                      <a16:colId xmlns:a16="http://schemas.microsoft.com/office/drawing/2014/main" val="3499647111"/>
                    </a:ext>
                  </a:extLst>
                </a:gridCol>
              </a:tblGrid>
              <a:tr h="370840">
                <a:tc>
                  <a:txBody>
                    <a:bodyPr/>
                    <a:lstStyle/>
                    <a:p>
                      <a:r>
                        <a:rPr kumimoji="1" lang="ja-JP" altLang="en-US" sz="2000" dirty="0"/>
                        <a:t>やらない理由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2000" dirty="0"/>
                        <a:t>理由の潰し方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7651660"/>
                  </a:ext>
                </a:extLst>
              </a:tr>
              <a:tr h="370840">
                <a:tc>
                  <a:txBody>
                    <a:bodyPr/>
                    <a:lstStyle/>
                    <a:p>
                      <a:r>
                        <a:rPr kumimoji="1" lang="ja-JP" altLang="en-US" sz="1800" b="1" dirty="0"/>
                        <a:t>読む理由がない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b="1" dirty="0">
                          <a:solidFill>
                            <a:schemeClr val="tx1"/>
                          </a:solidFill>
                          <a:latin typeface="Meiryo UI" panose="020B0604030504040204" pitchFamily="50" charset="-128"/>
                          <a:ea typeface="Meiryo UI" panose="020B0604030504040204" pitchFamily="50" charset="-128"/>
                        </a:rPr>
                        <a:t>その文章を読ませたい相手は適切か？</a:t>
                      </a:r>
                      <a:endParaRPr kumimoji="1" lang="en-US" altLang="ja-JP" sz="1800" b="1" dirty="0">
                        <a:solidFill>
                          <a:schemeClr val="tx1"/>
                        </a:solidFill>
                        <a:latin typeface="Meiryo UI" panose="020B0604030504040204" pitchFamily="50" charset="-128"/>
                        <a:ea typeface="Meiryo UI" panose="020B0604030504040204" pitchFamily="50" charset="-128"/>
                      </a:endParaRPr>
                    </a:p>
                    <a:p>
                      <a:r>
                        <a:rPr kumimoji="1" lang="ja-JP" altLang="en-US" sz="1800" b="0" dirty="0">
                          <a:solidFill>
                            <a:schemeClr val="tx1"/>
                          </a:solidFill>
                          <a:latin typeface="Meiryo UI" panose="020B0604030504040204" pitchFamily="50" charset="-128"/>
                          <a:ea typeface="Meiryo UI" panose="020B0604030504040204" pitchFamily="50" charset="-128"/>
                        </a:rPr>
                        <a:t>専業主婦がオフィス用品を買うか？</a:t>
                      </a:r>
                      <a:endParaRPr kumimoji="1" lang="ja-JP" alt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594504"/>
                  </a:ext>
                </a:extLst>
              </a:tr>
              <a:tr h="370840">
                <a:tc>
                  <a:txBody>
                    <a:bodyPr/>
                    <a:lstStyle/>
                    <a:p>
                      <a:r>
                        <a:rPr kumimoji="1" lang="ja-JP" altLang="en-US" sz="1800" b="1" dirty="0"/>
                        <a:t>信用できない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b="1" dirty="0">
                          <a:solidFill>
                            <a:schemeClr val="tx1"/>
                          </a:solidFill>
                          <a:latin typeface="Meiryo UI" panose="020B0604030504040204" pitchFamily="50" charset="-128"/>
                          <a:ea typeface="Meiryo UI" panose="020B0604030504040204" pitchFamily="50" charset="-128"/>
                        </a:rPr>
                        <a:t>根拠や理論はしっかりしているか？</a:t>
                      </a:r>
                      <a:endParaRPr kumimoji="1" lang="en-US" altLang="ja-JP" sz="1800" b="1" dirty="0">
                        <a:solidFill>
                          <a:schemeClr val="tx1"/>
                        </a:solidFill>
                        <a:latin typeface="Meiryo UI" panose="020B0604030504040204" pitchFamily="50" charset="-128"/>
                        <a:ea typeface="Meiryo UI" panose="020B0604030504040204" pitchFamily="50" charset="-128"/>
                      </a:endParaRPr>
                    </a:p>
                    <a:p>
                      <a:r>
                        <a:rPr kumimoji="1" lang="ja-JP" altLang="en-US" sz="1800" b="0" dirty="0">
                          <a:solidFill>
                            <a:schemeClr val="tx1"/>
                          </a:solidFill>
                          <a:latin typeface="Meiryo UI" panose="020B0604030504040204" pitchFamily="50" charset="-128"/>
                          <a:ea typeface="Meiryo UI" panose="020B0604030504040204" pitchFamily="50" charset="-128"/>
                        </a:rPr>
                        <a:t>気持ちだけで文章を書いていないか？</a:t>
                      </a:r>
                      <a:endParaRPr kumimoji="1" lang="ja-JP" alt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736510"/>
                  </a:ext>
                </a:extLst>
              </a:tr>
              <a:tr h="370840">
                <a:tc>
                  <a:txBody>
                    <a:bodyPr/>
                    <a:lstStyle/>
                    <a:p>
                      <a:r>
                        <a:rPr kumimoji="1" lang="ja-JP" altLang="en-US" sz="1800" b="1" dirty="0"/>
                        <a:t>メリットがないから買わない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b="1" dirty="0">
                          <a:solidFill>
                            <a:schemeClr val="tx1"/>
                          </a:solidFill>
                          <a:latin typeface="Meiryo UI" panose="020B0604030504040204" pitchFamily="50" charset="-128"/>
                          <a:ea typeface="Meiryo UI" panose="020B0604030504040204" pitchFamily="50" charset="-128"/>
                        </a:rPr>
                        <a:t>興味から購買意欲まで引き上げられるか？</a:t>
                      </a:r>
                      <a:endParaRPr kumimoji="1" lang="en-US" altLang="ja-JP" sz="1800" b="1" dirty="0">
                        <a:solidFill>
                          <a:schemeClr val="tx1"/>
                        </a:solidFill>
                        <a:latin typeface="Meiryo UI" panose="020B0604030504040204" pitchFamily="50" charset="-128"/>
                        <a:ea typeface="Meiryo UI" panose="020B0604030504040204" pitchFamily="50" charset="-128"/>
                      </a:endParaRPr>
                    </a:p>
                    <a:p>
                      <a:r>
                        <a:rPr kumimoji="1" lang="ja-JP" altLang="en-US" sz="1800" b="0" dirty="0">
                          <a:solidFill>
                            <a:schemeClr val="tx1"/>
                          </a:solidFill>
                          <a:latin typeface="Meiryo UI" panose="020B0604030504040204" pitchFamily="50" charset="-128"/>
                          <a:ea typeface="Meiryo UI" panose="020B0604030504040204" pitchFamily="50" charset="-128"/>
                        </a:rPr>
                        <a:t>買ったら何が便利になるのか？生活がどう変わるか？</a:t>
                      </a:r>
                      <a:endParaRPr kumimoji="1" lang="ja-JP" alt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3506772"/>
                  </a:ext>
                </a:extLst>
              </a:tr>
              <a:tr h="370840">
                <a:tc>
                  <a:txBody>
                    <a:bodyPr/>
                    <a:lstStyle/>
                    <a:p>
                      <a:r>
                        <a:rPr kumimoji="1" lang="ja-JP" altLang="en-US" sz="1800" b="1" dirty="0"/>
                        <a:t>今じゃなくて良い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800" b="1" dirty="0">
                          <a:solidFill>
                            <a:schemeClr val="tx1"/>
                          </a:solidFill>
                          <a:latin typeface="Meiryo UI" panose="020B0604030504040204" pitchFamily="50" charset="-128"/>
                          <a:ea typeface="Meiryo UI" panose="020B0604030504040204" pitchFamily="50" charset="-128"/>
                        </a:rPr>
                        <a:t>今買わないといけない理由を提示しているか？</a:t>
                      </a:r>
                      <a:endParaRPr kumimoji="1" lang="en-US" altLang="ja-JP" sz="1800" b="1"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800" b="0" dirty="0">
                          <a:solidFill>
                            <a:schemeClr val="tx1"/>
                          </a:solidFill>
                          <a:latin typeface="Meiryo UI" panose="020B0604030504040204" pitchFamily="50" charset="-128"/>
                          <a:ea typeface="Meiryo UI" panose="020B0604030504040204" pitchFamily="50" charset="-128"/>
                        </a:rPr>
                        <a:t>●●人限定、～までの期間限定、カウントダウン表示</a:t>
                      </a:r>
                      <a:endParaRPr kumimoji="1" lang="ja-JP" alt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8012815"/>
                  </a:ext>
                </a:extLst>
              </a:tr>
            </a:tbl>
          </a:graphicData>
        </a:graphic>
      </p:graphicFrame>
    </p:spTree>
    <p:extLst>
      <p:ext uri="{BB962C8B-B14F-4D97-AF65-F5344CB8AC3E}">
        <p14:creationId xmlns:p14="http://schemas.microsoft.com/office/powerpoint/2010/main" val="2196649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03121-43EE-6968-8F4B-80FEB99068F9}"/>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文章の書き方④</a:t>
            </a:r>
          </a:p>
        </p:txBody>
      </p:sp>
      <p:sp>
        <p:nvSpPr>
          <p:cNvPr id="3" name="テキスト プレースホルダー 2">
            <a:extLst>
              <a:ext uri="{FF2B5EF4-FFF2-40B4-BE49-F238E27FC236}">
                <a16:creationId xmlns:a16="http://schemas.microsoft.com/office/drawing/2014/main" id="{BB1786AD-F7D9-C711-4AA2-591EC531718F}"/>
              </a:ext>
            </a:extLst>
          </p:cNvPr>
          <p:cNvSpPr>
            <a:spLocks noGrp="1"/>
          </p:cNvSpPr>
          <p:nvPr>
            <p:ph type="body" idx="1"/>
          </p:nvPr>
        </p:nvSpPr>
        <p:spPr/>
        <p:txBody>
          <a:bodyPr/>
          <a:lstStyle/>
          <a:p>
            <a:pPr marL="101600" indent="0">
              <a:buNone/>
            </a:pPr>
            <a:r>
              <a:rPr kumimoji="1" lang="ja-JP" altLang="en-US" sz="2800" b="1" dirty="0">
                <a:solidFill>
                  <a:schemeClr val="accent2"/>
                </a:solidFill>
                <a:latin typeface="Meiryo UI" panose="020B0604030504040204" pitchFamily="50" charset="-128"/>
                <a:ea typeface="Meiryo UI" panose="020B0604030504040204" pitchFamily="50" charset="-128"/>
              </a:rPr>
              <a:t>読ませるための文章パターンは全部一緒</a:t>
            </a:r>
            <a:endParaRPr kumimoji="1" lang="en-US" altLang="ja-JP" sz="2800" b="1" dirty="0">
              <a:solidFill>
                <a:schemeClr val="accent2"/>
              </a:solidFill>
              <a:latin typeface="Meiryo UI" panose="020B0604030504040204" pitchFamily="50" charset="-128"/>
              <a:ea typeface="Meiryo UI" panose="020B0604030504040204" pitchFamily="50" charset="-128"/>
            </a:endParaRPr>
          </a:p>
          <a:p>
            <a:pPr marL="101600" indent="0">
              <a:buNone/>
            </a:pPr>
            <a:endParaRPr kumimoji="1" lang="en-US" altLang="ja-JP" sz="800" b="1" dirty="0">
              <a:solidFill>
                <a:schemeClr val="accent2"/>
              </a:solidFill>
              <a:latin typeface="Meiryo UI" panose="020B0604030504040204" pitchFamily="50" charset="-128"/>
              <a:ea typeface="Meiryo UI" panose="020B0604030504040204" pitchFamily="50" charset="-128"/>
            </a:endParaRPr>
          </a:p>
          <a:p>
            <a:pPr marL="101600" indent="0">
              <a:buNone/>
            </a:pPr>
            <a:r>
              <a:rPr kumimoji="1" lang="ja-JP" altLang="en-US" sz="2400" b="1" u="sng" dirty="0">
                <a:solidFill>
                  <a:schemeClr val="tx1"/>
                </a:solidFill>
                <a:latin typeface="Meiryo UI" panose="020B0604030504040204" pitchFamily="50" charset="-128"/>
                <a:ea typeface="Meiryo UI" panose="020B0604030504040204" pitchFamily="50" charset="-128"/>
              </a:rPr>
              <a:t>例）</a:t>
            </a:r>
            <a:r>
              <a:rPr kumimoji="1" lang="en-US" altLang="ja-JP" sz="2400" b="1" u="sng" dirty="0">
                <a:solidFill>
                  <a:schemeClr val="tx1"/>
                </a:solidFill>
                <a:latin typeface="Meiryo UI" panose="020B0604030504040204" pitchFamily="50" charset="-128"/>
                <a:ea typeface="Meiryo UI" panose="020B0604030504040204" pitchFamily="50" charset="-128"/>
              </a:rPr>
              <a:t>COM</a:t>
            </a:r>
            <a:r>
              <a:rPr kumimoji="1" lang="ja-JP" altLang="en-US" sz="2400" b="1" u="sng" dirty="0">
                <a:solidFill>
                  <a:schemeClr val="tx1"/>
                </a:solidFill>
                <a:latin typeface="Meiryo UI" panose="020B0604030504040204" pitchFamily="50" charset="-128"/>
                <a:ea typeface="Meiryo UI" panose="020B0604030504040204" pitchFamily="50" charset="-128"/>
              </a:rPr>
              <a:t>への指示書を書く</a:t>
            </a:r>
            <a:endParaRPr kumimoji="1" lang="en-US" altLang="ja-JP" sz="2400" b="1" u="sng" dirty="0">
              <a:solidFill>
                <a:schemeClr val="tx1"/>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en-US" altLang="ja-JP" b="1" dirty="0">
                <a:solidFill>
                  <a:schemeClr val="tx1"/>
                </a:solidFill>
                <a:latin typeface="Meiryo UI" panose="020B0604030504040204" pitchFamily="50" charset="-128"/>
                <a:ea typeface="Meiryo UI" panose="020B0604030504040204" pitchFamily="50" charset="-128"/>
              </a:rPr>
              <a:t>COM</a:t>
            </a:r>
            <a:r>
              <a:rPr kumimoji="1" lang="ja-JP" altLang="en-US" b="1" dirty="0">
                <a:solidFill>
                  <a:schemeClr val="tx1"/>
                </a:solidFill>
                <a:latin typeface="Meiryo UI" panose="020B0604030504040204" pitchFamily="50" charset="-128"/>
                <a:ea typeface="Meiryo UI" panose="020B0604030504040204" pitchFamily="50" charset="-128"/>
              </a:rPr>
              <a:t>向けということを強調</a:t>
            </a:r>
            <a:endParaRPr kumimoji="1" lang="en-US" altLang="ja-JP" b="1" dirty="0">
              <a:solidFill>
                <a:schemeClr val="tx1"/>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b="1" dirty="0">
                <a:solidFill>
                  <a:schemeClr val="tx1"/>
                </a:solidFill>
                <a:latin typeface="Meiryo UI" panose="020B0604030504040204" pitchFamily="50" charset="-128"/>
                <a:ea typeface="Meiryo UI" panose="020B0604030504040204" pitchFamily="50" charset="-128"/>
              </a:rPr>
              <a:t>例を出すなど具体的な状態を想像できるようにして、信用させる</a:t>
            </a:r>
            <a:br>
              <a:rPr kumimoji="1" lang="en-US" altLang="ja-JP" b="1" dirty="0">
                <a:solidFill>
                  <a:schemeClr val="tx1"/>
                </a:solidFill>
                <a:latin typeface="Meiryo UI" panose="020B0604030504040204" pitchFamily="50" charset="-128"/>
                <a:ea typeface="Meiryo UI" panose="020B0604030504040204" pitchFamily="50" charset="-128"/>
              </a:rPr>
            </a:br>
            <a:r>
              <a:rPr kumimoji="1" lang="ja-JP" altLang="en-US" b="1" dirty="0">
                <a:solidFill>
                  <a:schemeClr val="accent2"/>
                </a:solidFill>
                <a:latin typeface="Meiryo UI" panose="020B0604030504040204" pitchFamily="50" charset="-128"/>
                <a:ea typeface="Meiryo UI" panose="020B0604030504040204" pitchFamily="50" charset="-128"/>
              </a:rPr>
              <a:t>「あ、これ心当たりあるな</a:t>
            </a:r>
            <a:r>
              <a:rPr kumimoji="1" lang="en-US" altLang="ja-JP" b="1" dirty="0">
                <a:solidFill>
                  <a:schemeClr val="accent2"/>
                </a:solidFill>
                <a:latin typeface="Meiryo UI" panose="020B0604030504040204" pitchFamily="50" charset="-128"/>
                <a:ea typeface="Meiryo UI" panose="020B0604030504040204" pitchFamily="50" charset="-128"/>
              </a:rPr>
              <a:t>…</a:t>
            </a:r>
            <a:r>
              <a:rPr kumimoji="1" lang="ja-JP" altLang="en-US" b="1" dirty="0">
                <a:solidFill>
                  <a:schemeClr val="accent2"/>
                </a:solidFill>
                <a:latin typeface="Meiryo UI" panose="020B0604030504040204" pitchFamily="50" charset="-128"/>
                <a:ea typeface="Meiryo UI" panose="020B0604030504040204" pitchFamily="50" charset="-128"/>
              </a:rPr>
              <a:t>」と</a:t>
            </a:r>
            <a:r>
              <a:rPr kumimoji="1" lang="en-US" altLang="ja-JP" b="1" dirty="0">
                <a:solidFill>
                  <a:schemeClr val="accent2"/>
                </a:solidFill>
                <a:latin typeface="Meiryo UI" panose="020B0604030504040204" pitchFamily="50" charset="-128"/>
                <a:ea typeface="Meiryo UI" panose="020B0604030504040204" pitchFamily="50" charset="-128"/>
              </a:rPr>
              <a:t>COM</a:t>
            </a:r>
            <a:r>
              <a:rPr kumimoji="1" lang="ja-JP" altLang="en-US" b="1" dirty="0">
                <a:solidFill>
                  <a:schemeClr val="accent2"/>
                </a:solidFill>
                <a:latin typeface="Meiryo UI" panose="020B0604030504040204" pitchFamily="50" charset="-128"/>
                <a:ea typeface="Meiryo UI" panose="020B0604030504040204" pitchFamily="50" charset="-128"/>
              </a:rPr>
              <a:t>に想像させられれば勝ち</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b="1" dirty="0">
                <a:solidFill>
                  <a:schemeClr val="tx1"/>
                </a:solidFill>
                <a:latin typeface="Meiryo UI" panose="020B0604030504040204" pitchFamily="50" charset="-128"/>
                <a:ea typeface="Meiryo UI" panose="020B0604030504040204" pitchFamily="50" charset="-128"/>
              </a:rPr>
              <a:t>指示書に従うメリットを提示</a:t>
            </a:r>
            <a:endParaRPr kumimoji="1" lang="en-US" altLang="ja-JP" b="1" dirty="0">
              <a:solidFill>
                <a:schemeClr val="tx1"/>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b="1" dirty="0">
                <a:solidFill>
                  <a:schemeClr val="tx1"/>
                </a:solidFill>
                <a:latin typeface="Meiryo UI" panose="020B0604030504040204" pitchFamily="50" charset="-128"/>
                <a:ea typeface="Meiryo UI" panose="020B0604030504040204" pitchFamily="50" charset="-128"/>
              </a:rPr>
              <a:t>期限や、やらないことによるデメリットで今すぐやる理由を提示</a:t>
            </a:r>
            <a:endParaRPr kumimoji="1" lang="en-US" altLang="ja-JP" b="1" dirty="0">
              <a:solidFill>
                <a:schemeClr val="tx1"/>
              </a:solidFill>
              <a:latin typeface="Meiryo UI" panose="020B0604030504040204" pitchFamily="50" charset="-128"/>
              <a:ea typeface="Meiryo UI" panose="020B0604030504040204" pitchFamily="50" charset="-128"/>
            </a:endParaRPr>
          </a:p>
          <a:p>
            <a:pPr marL="558800" indent="-457200">
              <a:buFont typeface="+mj-lt"/>
              <a:buAutoNum type="arabicPeriod"/>
            </a:pP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endParaRPr kumimoji="1" lang="ja-JP" altLang="en-US" b="1" dirty="0">
              <a:solidFill>
                <a:schemeClr val="accent2"/>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2F48AB5D-3B7E-1072-B5B5-B90B68982FD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55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25498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03121-43EE-6968-8F4B-80FEB99068F9}"/>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文章の書き方⑤</a:t>
            </a:r>
          </a:p>
        </p:txBody>
      </p:sp>
      <p:sp>
        <p:nvSpPr>
          <p:cNvPr id="3" name="テキスト プレースホルダー 2">
            <a:extLst>
              <a:ext uri="{FF2B5EF4-FFF2-40B4-BE49-F238E27FC236}">
                <a16:creationId xmlns:a16="http://schemas.microsoft.com/office/drawing/2014/main" id="{BB1786AD-F7D9-C711-4AA2-591EC531718F}"/>
              </a:ext>
            </a:extLst>
          </p:cNvPr>
          <p:cNvSpPr>
            <a:spLocks noGrp="1"/>
          </p:cNvSpPr>
          <p:nvPr>
            <p:ph type="body" idx="1"/>
          </p:nvPr>
        </p:nvSpPr>
        <p:spPr>
          <a:xfrm>
            <a:off x="865631" y="2072640"/>
            <a:ext cx="9316594" cy="4375785"/>
          </a:xfrm>
        </p:spPr>
        <p:txBody>
          <a:bodyPr>
            <a:normAutofit/>
          </a:bodyPr>
          <a:lstStyle/>
          <a:p>
            <a:pPr marL="101600" indent="0">
              <a:buNone/>
            </a:pPr>
            <a:r>
              <a:rPr kumimoji="1" lang="ja-JP" altLang="en-US" sz="2800" b="1" dirty="0">
                <a:latin typeface="Meiryo UI" panose="020B0604030504040204" pitchFamily="50" charset="-128"/>
                <a:ea typeface="Meiryo UI" panose="020B0604030504040204" pitchFamily="50" charset="-128"/>
              </a:rPr>
              <a:t>本スライドを読ませるための紹介文例</a:t>
            </a:r>
            <a:endParaRPr kumimoji="1" lang="en-US" altLang="ja-JP" sz="2800" b="1" dirty="0">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dirty="0">
                <a:latin typeface="Meiryo UI" panose="020B0604030504040204" pitchFamily="50" charset="-128"/>
                <a:ea typeface="Meiryo UI" panose="020B0604030504040204" pitchFamily="50" charset="-128"/>
              </a:rPr>
              <a:t>このスライドは</a:t>
            </a:r>
            <a:r>
              <a:rPr kumimoji="1" lang="en-US" altLang="ja-JP" dirty="0">
                <a:latin typeface="Meiryo UI" panose="020B0604030504040204" pitchFamily="50" charset="-128"/>
                <a:ea typeface="Meiryo UI" panose="020B0604030504040204" pitchFamily="50" charset="-128"/>
              </a:rPr>
              <a:t>PC</a:t>
            </a:r>
            <a:r>
              <a:rPr kumimoji="1" lang="ja-JP" altLang="en-US" dirty="0">
                <a:latin typeface="Meiryo UI" panose="020B0604030504040204" pitchFamily="50" charset="-128"/>
                <a:ea typeface="Meiryo UI" panose="020B0604030504040204" pitchFamily="50" charset="-128"/>
              </a:rPr>
              <a:t>操作を快適にしたい、仕事をはかどらせたいと思っている</a:t>
            </a:r>
            <a:r>
              <a:rPr kumimoji="1" lang="en-US" altLang="ja-JP" dirty="0">
                <a:latin typeface="Meiryo UI" panose="020B0604030504040204" pitchFamily="50" charset="-128"/>
                <a:ea typeface="Meiryo UI" panose="020B0604030504040204" pitchFamily="50" charset="-128"/>
              </a:rPr>
              <a:t>TR</a:t>
            </a:r>
            <a:r>
              <a:rPr kumimoji="1" lang="ja-JP" altLang="en-US" dirty="0">
                <a:latin typeface="Meiryo UI" panose="020B0604030504040204" pitchFamily="50" charset="-128"/>
                <a:ea typeface="Meiryo UI" panose="020B0604030504040204" pitchFamily="50" charset="-128"/>
              </a:rPr>
              <a:t>と</a:t>
            </a:r>
            <a:r>
              <a:rPr kumimoji="1" lang="en-US" altLang="ja-JP" dirty="0">
                <a:latin typeface="Meiryo UI" panose="020B0604030504040204" pitchFamily="50" charset="-128"/>
                <a:ea typeface="Meiryo UI" panose="020B0604030504040204" pitchFamily="50" charset="-128"/>
              </a:rPr>
              <a:t>LD</a:t>
            </a:r>
            <a:r>
              <a:rPr kumimoji="1" lang="ja-JP" altLang="en-US" dirty="0">
                <a:latin typeface="Meiryo UI" panose="020B0604030504040204" pitchFamily="50" charset="-128"/>
                <a:ea typeface="Meiryo UI" panose="020B0604030504040204" pitchFamily="50" charset="-128"/>
              </a:rPr>
              <a:t>に向けたスライドです。</a:t>
            </a:r>
            <a:r>
              <a:rPr kumimoji="1" lang="ja-JP" altLang="en-US" b="1" dirty="0">
                <a:solidFill>
                  <a:schemeClr val="accent2"/>
                </a:solidFill>
                <a:latin typeface="Meiryo UI" panose="020B0604030504040204" pitchFamily="50" charset="-128"/>
                <a:ea typeface="Meiryo UI" panose="020B0604030504040204" pitchFamily="50" charset="-128"/>
              </a:rPr>
              <a:t>（読む理由）</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dirty="0">
                <a:latin typeface="Meiryo UI" panose="020B0604030504040204" pitchFamily="50" charset="-128"/>
                <a:ea typeface="Meiryo UI" panose="020B0604030504040204" pitchFamily="50" charset="-128"/>
              </a:rPr>
              <a:t>毎回同じエクセル作業で長時間拘束されていませんか？さっきまで開いていたファイルが見つからないことはありませんか？</a:t>
            </a:r>
            <a:r>
              <a:rPr kumimoji="1" lang="ja-JP" altLang="en-US" b="1" dirty="0">
                <a:solidFill>
                  <a:schemeClr val="accent2"/>
                </a:solidFill>
                <a:latin typeface="Meiryo UI" panose="020B0604030504040204" pitchFamily="50" charset="-128"/>
                <a:ea typeface="Meiryo UI" panose="020B0604030504040204" pitchFamily="50" charset="-128"/>
              </a:rPr>
              <a:t>（読む・信用させる理由）</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dirty="0">
                <a:latin typeface="Meiryo UI" panose="020B0604030504040204" pitchFamily="50" charset="-128"/>
                <a:ea typeface="Meiryo UI" panose="020B0604030504040204" pitchFamily="50" charset="-128"/>
              </a:rPr>
              <a:t>このスライドを最後まで読めば、さくさく仕事が進むようになり、同僚から尊敬され、無駄な残業が減り、いつもより早くお酒を飲みに行けるようになります。</a:t>
            </a:r>
            <a:r>
              <a:rPr kumimoji="1" lang="ja-JP" altLang="en-US" b="1" dirty="0">
                <a:solidFill>
                  <a:schemeClr val="accent2"/>
                </a:solidFill>
                <a:latin typeface="Meiryo UI" panose="020B0604030504040204" pitchFamily="50" charset="-128"/>
                <a:ea typeface="Meiryo UI" panose="020B0604030504040204" pitchFamily="50" charset="-128"/>
              </a:rPr>
              <a:t>（行動するメリット）</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r>
              <a:rPr kumimoji="1" lang="ja-JP" altLang="en-US" dirty="0">
                <a:latin typeface="Meiryo UI" panose="020B0604030504040204" pitchFamily="50" charset="-128"/>
                <a:ea typeface="Meiryo UI" panose="020B0604030504040204" pitchFamily="50" charset="-128"/>
              </a:rPr>
              <a:t>ただし、試験的に公開しているスライドなので、</a:t>
            </a:r>
            <a:r>
              <a:rPr kumimoji="1" lang="en-US" altLang="ja-JP" dirty="0">
                <a:latin typeface="Meiryo UI" panose="020B0604030504040204" pitchFamily="50" charset="-128"/>
                <a:ea typeface="Meiryo UI" panose="020B0604030504040204" pitchFamily="50" charset="-128"/>
              </a:rPr>
              <a:t>10</a:t>
            </a:r>
            <a:r>
              <a:rPr kumimoji="1" lang="ja-JP" altLang="en-US" dirty="0">
                <a:latin typeface="Meiryo UI" panose="020B0604030504040204" pitchFamily="50" charset="-128"/>
                <a:ea typeface="Meiryo UI" panose="020B0604030504040204" pitchFamily="50" charset="-128"/>
              </a:rPr>
              <a:t>名しかこのスライドを読むことはできません。今すぐ読み始めてください。</a:t>
            </a:r>
            <a:r>
              <a:rPr kumimoji="1" lang="ja-JP" altLang="en-US" b="1" dirty="0">
                <a:solidFill>
                  <a:schemeClr val="accent2"/>
                </a:solidFill>
                <a:latin typeface="Meiryo UI" panose="020B0604030504040204" pitchFamily="50" charset="-128"/>
                <a:ea typeface="Meiryo UI" panose="020B0604030504040204" pitchFamily="50" charset="-128"/>
              </a:rPr>
              <a:t>（今じゃないと行けない理由）</a:t>
            </a:r>
            <a:endParaRPr kumimoji="1" lang="en-US" altLang="ja-JP" b="1" dirty="0">
              <a:solidFill>
                <a:schemeClr val="accent2"/>
              </a:solidFill>
              <a:latin typeface="Meiryo UI" panose="020B0604030504040204" pitchFamily="50" charset="-128"/>
              <a:ea typeface="Meiryo UI" panose="020B0604030504040204" pitchFamily="50" charset="-128"/>
            </a:endParaRPr>
          </a:p>
          <a:p>
            <a:pPr marL="558800" indent="-457200">
              <a:buFont typeface="+mj-lt"/>
              <a:buAutoNum type="arabicPeriod"/>
            </a:pPr>
            <a:endParaRPr kumimoji="1" lang="en-US" altLang="ja-JP" b="1" dirty="0">
              <a:solidFill>
                <a:schemeClr val="accent2"/>
              </a:solidFill>
              <a:latin typeface="Meiryo UI" panose="020B0604030504040204" pitchFamily="50" charset="-128"/>
              <a:ea typeface="Meiryo UI" panose="020B0604030504040204" pitchFamily="50" charset="-128"/>
            </a:endParaRPr>
          </a:p>
          <a:p>
            <a:pPr marL="101600" indent="0" algn="ctr">
              <a:buNone/>
            </a:pPr>
            <a:r>
              <a:rPr kumimoji="1" lang="ja-JP" altLang="en-US" sz="2400" b="1" dirty="0">
                <a:solidFill>
                  <a:schemeClr val="accent2"/>
                </a:solidFill>
                <a:latin typeface="Meiryo UI" panose="020B0604030504040204" pitchFamily="50" charset="-128"/>
                <a:ea typeface="Meiryo UI" panose="020B0604030504040204" pitchFamily="50" charset="-128"/>
              </a:rPr>
              <a:t>めちゃくちゃ雑な文章ですが、最初はこの程度で</a:t>
            </a:r>
            <a:r>
              <a:rPr kumimoji="1" lang="en-US" altLang="ja-JP" sz="2400" b="1" dirty="0">
                <a:solidFill>
                  <a:schemeClr val="accent2"/>
                </a:solidFill>
                <a:latin typeface="Meiryo UI" panose="020B0604030504040204" pitchFamily="50" charset="-128"/>
                <a:ea typeface="Meiryo UI" panose="020B0604030504040204" pitchFamily="50" charset="-128"/>
              </a:rPr>
              <a:t>OK</a:t>
            </a:r>
            <a:endParaRPr kumimoji="1" lang="ja-JP" altLang="en-US" sz="2400" b="1" dirty="0">
              <a:solidFill>
                <a:schemeClr val="accent2"/>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2F48AB5D-3B7E-1072-B5B5-B90B68982FD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56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20858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03121-43EE-6968-8F4B-80FEB99068F9}"/>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文章の書き方⑥</a:t>
            </a:r>
          </a:p>
        </p:txBody>
      </p:sp>
      <p:sp>
        <p:nvSpPr>
          <p:cNvPr id="3" name="テキスト プレースホルダー 2">
            <a:extLst>
              <a:ext uri="{FF2B5EF4-FFF2-40B4-BE49-F238E27FC236}">
                <a16:creationId xmlns:a16="http://schemas.microsoft.com/office/drawing/2014/main" id="{BB1786AD-F7D9-C711-4AA2-591EC531718F}"/>
              </a:ext>
            </a:extLst>
          </p:cNvPr>
          <p:cNvSpPr>
            <a:spLocks noGrp="1"/>
          </p:cNvSpPr>
          <p:nvPr>
            <p:ph type="body" idx="1"/>
          </p:nvPr>
        </p:nvSpPr>
        <p:spPr>
          <a:xfrm>
            <a:off x="865631" y="2072640"/>
            <a:ext cx="9316594" cy="4328160"/>
          </a:xfrm>
        </p:spPr>
        <p:txBody>
          <a:bodyPr>
            <a:normAutofit/>
          </a:bodyPr>
          <a:lstStyle/>
          <a:p>
            <a:pPr marL="101600" indent="0">
              <a:buNone/>
            </a:pPr>
            <a:r>
              <a:rPr lang="ja-JP" altLang="en-US" sz="2400" b="1" dirty="0">
                <a:solidFill>
                  <a:schemeClr val="dk1"/>
                </a:solidFill>
                <a:latin typeface="Meiryo UI" panose="020B0604030504040204" pitchFamily="50" charset="-128"/>
                <a:ea typeface="Meiryo UI" panose="020B0604030504040204" pitchFamily="50" charset="-128"/>
                <a:sym typeface="Arial"/>
              </a:rPr>
              <a:t>🖋</a:t>
            </a:r>
            <a:r>
              <a:rPr lang="en-US" altLang="ja-JP" sz="2400" b="1" dirty="0">
                <a:solidFill>
                  <a:schemeClr val="dk1"/>
                </a:solidFill>
                <a:latin typeface="Meiryo UI" panose="020B0604030504040204" pitchFamily="50" charset="-128"/>
                <a:ea typeface="Meiryo UI" panose="020B0604030504040204" pitchFamily="50" charset="-128"/>
                <a:sym typeface="Arial"/>
              </a:rPr>
              <a:t>POINT</a:t>
            </a:r>
            <a:r>
              <a:rPr lang="ja-JP" altLang="en-US" sz="2400" b="1" dirty="0">
                <a:solidFill>
                  <a:schemeClr val="dk1"/>
                </a:solidFill>
                <a:latin typeface="Meiryo UI" panose="020B0604030504040204" pitchFamily="50" charset="-128"/>
                <a:ea typeface="Meiryo UI" panose="020B0604030504040204" pitchFamily="50" charset="-128"/>
                <a:sym typeface="Arial"/>
              </a:rPr>
              <a:t>　基本的な文章の書き方</a:t>
            </a:r>
            <a:endParaRPr kumimoji="1" lang="en-US" altLang="ja-JP" sz="2400" b="1" dirty="0">
              <a:solidFill>
                <a:schemeClr val="accent2"/>
              </a:solidFill>
              <a:latin typeface="Meiryo UI" panose="020B0604030504040204" pitchFamily="50" charset="-128"/>
              <a:ea typeface="Meiryo UI" panose="020B0604030504040204" pitchFamily="50" charset="-128"/>
            </a:endParaRPr>
          </a:p>
          <a:p>
            <a:pPr marL="101600" indent="0">
              <a:buNone/>
            </a:pPr>
            <a:endParaRPr kumimoji="1" lang="en-US" altLang="ja-JP" b="1" dirty="0">
              <a:solidFill>
                <a:schemeClr val="accent2"/>
              </a:solidFill>
              <a:latin typeface="Meiryo UI" panose="020B0604030504040204" pitchFamily="50" charset="-128"/>
              <a:ea typeface="Meiryo UI" panose="020B0604030504040204" pitchFamily="50" charset="-128"/>
            </a:endParaRPr>
          </a:p>
          <a:p>
            <a:r>
              <a:rPr kumimoji="1" lang="ja-JP" altLang="en-US" b="1" dirty="0">
                <a:solidFill>
                  <a:schemeClr val="accent2"/>
                </a:solidFill>
                <a:latin typeface="Meiryo UI" panose="020B0604030504040204" pitchFamily="50" charset="-128"/>
                <a:ea typeface="Meiryo UI" panose="020B0604030504040204" pitchFamily="50" charset="-128"/>
              </a:rPr>
              <a:t>最初っから全部書こうとしない。</a:t>
            </a:r>
            <a:r>
              <a:rPr kumimoji="1" lang="ja-JP" altLang="en-US" dirty="0">
                <a:solidFill>
                  <a:schemeClr val="tx1"/>
                </a:solidFill>
                <a:latin typeface="Meiryo UI" panose="020B0604030504040204" pitchFamily="50" charset="-128"/>
                <a:ea typeface="Meiryo UI" panose="020B0604030504040204" pitchFamily="50" charset="-128"/>
              </a:rPr>
              <a:t>見出しから書いて、文章の構成を最初に決める</a:t>
            </a:r>
            <a:br>
              <a:rPr kumimoji="1" lang="en-US" altLang="ja-JP" dirty="0">
                <a:solidFill>
                  <a:schemeClr val="tx1"/>
                </a:solidFill>
                <a:latin typeface="Meiryo UI" panose="020B0604030504040204" pitchFamily="50" charset="-128"/>
                <a:ea typeface="Meiryo UI" panose="020B0604030504040204" pitchFamily="50" charset="-128"/>
              </a:rPr>
            </a:br>
            <a:r>
              <a:rPr kumimoji="1" lang="ja-JP" altLang="en-US" dirty="0">
                <a:solidFill>
                  <a:schemeClr val="tx1"/>
                </a:solidFill>
                <a:latin typeface="Meiryo UI" panose="020B0604030504040204" pitchFamily="50" charset="-128"/>
                <a:ea typeface="Meiryo UI" panose="020B0604030504040204" pitchFamily="50" charset="-128"/>
              </a:rPr>
              <a:t>→　見出しだけで意味が通る状態になったら、各見出しに内容を追加する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同じ助詞を繰り返さない　（</a:t>
            </a:r>
            <a:r>
              <a:rPr kumimoji="1" lang="ja-JP" altLang="en-US" sz="1800" dirty="0">
                <a:solidFill>
                  <a:schemeClr val="tx1"/>
                </a:solidFill>
                <a:latin typeface="Meiryo UI" panose="020B0604030504040204" pitchFamily="50" charset="-128"/>
                <a:ea typeface="Meiryo UI" panose="020B0604030504040204" pitchFamily="50" charset="-128"/>
              </a:rPr>
              <a:t>✕：申請書 </a:t>
            </a:r>
            <a:r>
              <a:rPr kumimoji="1" lang="ja-JP" altLang="en-US" sz="1800" b="1" dirty="0">
                <a:solidFill>
                  <a:schemeClr val="accent2"/>
                </a:solidFill>
                <a:latin typeface="Meiryo UI" panose="020B0604030504040204" pitchFamily="50" charset="-128"/>
                <a:ea typeface="Meiryo UI" panose="020B0604030504040204" pitchFamily="50" charset="-128"/>
              </a:rPr>
              <a:t>の</a:t>
            </a:r>
            <a:r>
              <a:rPr kumimoji="1" lang="ja-JP" altLang="en-US" sz="1800" dirty="0">
                <a:solidFill>
                  <a:schemeClr val="tx1"/>
                </a:solidFill>
                <a:latin typeface="Meiryo UI" panose="020B0604030504040204" pitchFamily="50" charset="-128"/>
                <a:ea typeface="Meiryo UI" panose="020B0604030504040204" pitchFamily="50" charset="-128"/>
              </a:rPr>
              <a:t> 提出 </a:t>
            </a:r>
            <a:r>
              <a:rPr kumimoji="1" lang="ja-JP" altLang="en-US" sz="1800" b="1" dirty="0">
                <a:solidFill>
                  <a:schemeClr val="accent2"/>
                </a:solidFill>
                <a:latin typeface="Meiryo UI" panose="020B0604030504040204" pitchFamily="50" charset="-128"/>
                <a:ea typeface="Meiryo UI" panose="020B0604030504040204" pitchFamily="50" charset="-128"/>
              </a:rPr>
              <a:t>の</a:t>
            </a:r>
            <a:r>
              <a:rPr kumimoji="1" lang="ja-JP" altLang="en-US" sz="1800" dirty="0">
                <a:solidFill>
                  <a:schemeClr val="tx1"/>
                </a:solidFill>
                <a:latin typeface="Meiryo UI" panose="020B0604030504040204" pitchFamily="50" charset="-128"/>
                <a:ea typeface="Meiryo UI" panose="020B0604030504040204" pitchFamily="50" charset="-128"/>
              </a:rPr>
              <a:t> 期限 </a:t>
            </a:r>
            <a:r>
              <a:rPr kumimoji="1" lang="ja-JP" altLang="en-US" sz="1800" b="1" dirty="0">
                <a:solidFill>
                  <a:schemeClr val="accent2"/>
                </a:solidFill>
                <a:latin typeface="Meiryo UI" panose="020B0604030504040204" pitchFamily="50" charset="-128"/>
                <a:ea typeface="Meiryo UI" panose="020B0604030504040204" pitchFamily="50" charset="-128"/>
              </a:rPr>
              <a:t>の</a:t>
            </a:r>
            <a:r>
              <a:rPr kumimoji="1" lang="ja-JP" altLang="en-US" sz="1800" dirty="0">
                <a:solidFill>
                  <a:schemeClr val="tx1"/>
                </a:solidFill>
                <a:latin typeface="Meiryo UI" panose="020B0604030504040204" pitchFamily="50" charset="-128"/>
                <a:ea typeface="Meiryo UI" panose="020B0604030504040204" pitchFamily="50" charset="-128"/>
              </a:rPr>
              <a:t> 変更 </a:t>
            </a:r>
            <a:r>
              <a:rPr kumimoji="1" lang="ja-JP" altLang="en-US" sz="1800" b="1" dirty="0">
                <a:solidFill>
                  <a:schemeClr val="accent2"/>
                </a:solidFill>
                <a:latin typeface="Meiryo UI" panose="020B0604030504040204" pitchFamily="50" charset="-128"/>
                <a:ea typeface="Meiryo UI" panose="020B0604030504040204" pitchFamily="50" charset="-128"/>
              </a:rPr>
              <a:t>の</a:t>
            </a:r>
            <a:r>
              <a:rPr kumimoji="1" lang="ja-JP" altLang="en-US" sz="1800" dirty="0">
                <a:solidFill>
                  <a:schemeClr val="tx1"/>
                </a:solidFill>
                <a:latin typeface="Meiryo UI" panose="020B0604030504040204" pitchFamily="50" charset="-128"/>
                <a:ea typeface="Meiryo UI" panose="020B0604030504040204" pitchFamily="50" charset="-128"/>
              </a:rPr>
              <a:t> 依頼をします。</a:t>
            </a:r>
            <a:r>
              <a:rPr kumimoji="1" lang="ja-JP" altLang="en-US" dirty="0">
                <a:solidFill>
                  <a:schemeClr val="tx1"/>
                </a:solidFill>
                <a:latin typeface="Meiryo UI" panose="020B0604030504040204" pitchFamily="50" charset="-128"/>
                <a:ea typeface="Meiryo UI" panose="020B0604030504040204" pitchFamily="50" charset="-128"/>
              </a:rPr>
              <a:t>）</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無駄に長い分を書かない、無駄な修飾語をつけない、短文で切る。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b="1" dirty="0">
                <a:solidFill>
                  <a:schemeClr val="tx1"/>
                </a:solidFill>
                <a:latin typeface="Meiryo UI" panose="020B0604030504040204" pitchFamily="50" charset="-128"/>
                <a:ea typeface="Meiryo UI" panose="020B0604030504040204" pitchFamily="50" charset="-128"/>
              </a:rPr>
              <a:t>違和感なく読める文章が至上</a:t>
            </a:r>
            <a:r>
              <a:rPr kumimoji="1" lang="ja-JP" altLang="en-US" dirty="0">
                <a:solidFill>
                  <a:schemeClr val="tx1"/>
                </a:solidFill>
                <a:latin typeface="Meiryo UI" panose="020B0604030504040204" pitchFamily="50" charset="-128"/>
                <a:ea typeface="Meiryo UI" panose="020B0604030504040204" pitchFamily="50" charset="-128"/>
              </a:rPr>
              <a:t>。誤字脱字</a:t>
            </a:r>
            <a:r>
              <a:rPr kumimoji="1" lang="en-US" altLang="ja-JP" dirty="0">
                <a:solidFill>
                  <a:schemeClr val="tx1"/>
                </a:solidFill>
                <a:latin typeface="Meiryo UI" panose="020B0604030504040204" pitchFamily="50" charset="-128"/>
                <a:ea typeface="Meiryo UI" panose="020B0604030504040204" pitchFamily="50" charset="-128"/>
              </a:rPr>
              <a:t>NG</a:t>
            </a:r>
            <a:r>
              <a:rPr kumimoji="1" lang="ja-JP" altLang="en-US" dirty="0">
                <a:solidFill>
                  <a:schemeClr val="tx1"/>
                </a:solidFill>
                <a:latin typeface="Meiryo UI" panose="020B0604030504040204" pitchFamily="50" charset="-128"/>
                <a:ea typeface="Meiryo UI" panose="020B0604030504040204" pitchFamily="50" charset="-128"/>
              </a:rPr>
              <a:t>。</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わかりにくくなるので指示語を多用しない（あれ、それ、これ）</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主語と述語を近づけて書く</a:t>
            </a:r>
            <a:br>
              <a:rPr kumimoji="1" lang="en-US" altLang="ja-JP" dirty="0">
                <a:solidFill>
                  <a:schemeClr val="tx1"/>
                </a:solidFill>
                <a:latin typeface="Meiryo UI" panose="020B0604030504040204" pitchFamily="50" charset="-128"/>
                <a:ea typeface="Meiryo UI" panose="020B0604030504040204" pitchFamily="50" charset="-128"/>
              </a:rPr>
            </a:br>
            <a:r>
              <a:rPr kumimoji="1" lang="ja-JP" altLang="en-US" dirty="0">
                <a:solidFill>
                  <a:schemeClr val="tx1"/>
                </a:solidFill>
                <a:latin typeface="Meiryo UI" panose="020B0604030504040204" pitchFamily="50" charset="-128"/>
                <a:ea typeface="Meiryo UI" panose="020B0604030504040204" pitchFamily="50" charset="-128"/>
              </a:rPr>
              <a:t>◎：父と一緒に音楽を聞きながら</a:t>
            </a:r>
            <a:r>
              <a:rPr kumimoji="1" lang="ja-JP" altLang="en-US" b="1" dirty="0">
                <a:solidFill>
                  <a:schemeClr val="tx1"/>
                </a:solidFill>
                <a:latin typeface="Meiryo UI" panose="020B0604030504040204" pitchFamily="50" charset="-128"/>
                <a:ea typeface="Meiryo UI" panose="020B0604030504040204" pitchFamily="50" charset="-128"/>
              </a:rPr>
              <a:t>私</a:t>
            </a:r>
            <a:r>
              <a:rPr kumimoji="1" lang="ja-JP" altLang="en-US" dirty="0">
                <a:solidFill>
                  <a:schemeClr val="tx1"/>
                </a:solidFill>
                <a:latin typeface="Meiryo UI" panose="020B0604030504040204" pitchFamily="50" charset="-128"/>
                <a:ea typeface="Meiryo UI" panose="020B0604030504040204" pitchFamily="50" charset="-128"/>
              </a:rPr>
              <a:t>は</a:t>
            </a:r>
            <a:r>
              <a:rPr kumimoji="1" lang="ja-JP" altLang="en-US" b="1" dirty="0">
                <a:solidFill>
                  <a:schemeClr val="tx1"/>
                </a:solidFill>
                <a:latin typeface="Meiryo UI" panose="020B0604030504040204" pitchFamily="50" charset="-128"/>
                <a:ea typeface="Meiryo UI" panose="020B0604030504040204" pitchFamily="50" charset="-128"/>
              </a:rPr>
              <a:t>ジョギングした</a:t>
            </a:r>
            <a:br>
              <a:rPr kumimoji="1" lang="en-US" altLang="ja-JP" dirty="0">
                <a:solidFill>
                  <a:schemeClr val="tx1"/>
                </a:solidFill>
                <a:latin typeface="Meiryo UI" panose="020B0604030504040204" pitchFamily="50" charset="-128"/>
                <a:ea typeface="Meiryo UI" panose="020B0604030504040204" pitchFamily="50" charset="-128"/>
              </a:rPr>
            </a:br>
            <a:r>
              <a:rPr kumimoji="1" lang="ja-JP" altLang="en-US" dirty="0">
                <a:solidFill>
                  <a:schemeClr val="tx1"/>
                </a:solidFill>
                <a:latin typeface="Meiryo UI" panose="020B0604030504040204" pitchFamily="50" charset="-128"/>
                <a:ea typeface="Meiryo UI" panose="020B0604030504040204" pitchFamily="50" charset="-128"/>
              </a:rPr>
              <a:t>✗：</a:t>
            </a:r>
            <a:r>
              <a:rPr kumimoji="1" lang="ja-JP" altLang="en-US" b="1" dirty="0">
                <a:solidFill>
                  <a:schemeClr val="tx1"/>
                </a:solidFill>
                <a:latin typeface="Meiryo UI" panose="020B0604030504040204" pitchFamily="50" charset="-128"/>
                <a:ea typeface="Meiryo UI" panose="020B0604030504040204" pitchFamily="50" charset="-128"/>
              </a:rPr>
              <a:t>私</a:t>
            </a:r>
            <a:r>
              <a:rPr kumimoji="1" lang="ja-JP" altLang="en-US" dirty="0">
                <a:solidFill>
                  <a:schemeClr val="tx1"/>
                </a:solidFill>
                <a:latin typeface="Meiryo UI" panose="020B0604030504040204" pitchFamily="50" charset="-128"/>
                <a:ea typeface="Meiryo UI" panose="020B0604030504040204" pitchFamily="50" charset="-128"/>
              </a:rPr>
              <a:t>は父と一緒に音楽を聞きながら</a:t>
            </a:r>
            <a:r>
              <a:rPr kumimoji="1" lang="ja-JP" altLang="en-US" b="1" dirty="0">
                <a:solidFill>
                  <a:schemeClr val="tx1"/>
                </a:solidFill>
                <a:latin typeface="Meiryo UI" panose="020B0604030504040204" pitchFamily="50" charset="-128"/>
                <a:ea typeface="Meiryo UI" panose="020B0604030504040204" pitchFamily="50" charset="-128"/>
              </a:rPr>
              <a:t>ジョギングした</a:t>
            </a:r>
            <a:endParaRPr kumimoji="1" lang="en-US" altLang="ja-JP" b="1"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2F48AB5D-3B7E-1072-B5B5-B90B68982FD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57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4321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1"/>
          <p:cNvSpPr txBox="1">
            <a:spLocks noGrp="1"/>
          </p:cNvSpPr>
          <p:nvPr>
            <p:ph type="title"/>
          </p:nvPr>
        </p:nvSpPr>
        <p:spPr>
          <a:xfrm>
            <a:off x="831850" y="4672584"/>
            <a:ext cx="10515600" cy="12994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Arial"/>
              <a:buNone/>
            </a:pPr>
            <a:r>
              <a:rPr lang="ja-JP" altLang="en-US" dirty="0">
                <a:latin typeface="Meiryo UI" panose="020B0604030504040204" pitchFamily="50" charset="-128"/>
                <a:ea typeface="Meiryo UI" panose="020B0604030504040204" pitchFamily="50" charset="-128"/>
              </a:rPr>
              <a:t>おまけ　色の使い方</a:t>
            </a:r>
            <a:endParaRPr dirty="0">
              <a:latin typeface="Meiryo UI" panose="020B0604030504040204" pitchFamily="50" charset="-128"/>
              <a:ea typeface="Meiryo UI" panose="020B0604030504040204" pitchFamily="50" charset="-128"/>
            </a:endParaRPr>
          </a:p>
        </p:txBody>
      </p:sp>
      <p:sp>
        <p:nvSpPr>
          <p:cNvPr id="600" name="Google Shape;600;p11"/>
          <p:cNvSpPr txBox="1"/>
          <p:nvPr/>
        </p:nvSpPr>
        <p:spPr>
          <a:xfrm>
            <a:off x="4940301" y="4672583"/>
            <a:ext cx="6407150" cy="1299411"/>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800"/>
              <a:buFont typeface="Arial"/>
              <a:buNone/>
            </a:pPr>
            <a:endParaRPr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9082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色の使い方①</a:t>
            </a:r>
          </a:p>
        </p:txBody>
      </p:sp>
      <p:sp>
        <p:nvSpPr>
          <p:cNvPr id="3" name="テキスト プレースホルダー 2">
            <a:extLst>
              <a:ext uri="{FF2B5EF4-FFF2-40B4-BE49-F238E27FC236}">
                <a16:creationId xmlns:a16="http://schemas.microsoft.com/office/drawing/2014/main" id="{16BD1EF7-EDE0-ABE4-FE13-5ACB2B8A7F9C}"/>
              </a:ext>
            </a:extLst>
          </p:cNvPr>
          <p:cNvSpPr>
            <a:spLocks noGrp="1"/>
          </p:cNvSpPr>
          <p:nvPr>
            <p:ph type="body" idx="1"/>
          </p:nvPr>
        </p:nvSpPr>
        <p:spPr>
          <a:xfrm>
            <a:off x="865631" y="2072640"/>
            <a:ext cx="8754619" cy="3493008"/>
          </a:xfrm>
        </p:spPr>
        <p:txBody>
          <a:bodyPr>
            <a:normAutofit lnSpcReduction="10000"/>
          </a:bodyPr>
          <a:lstStyle/>
          <a:p>
            <a:pPr marL="101600" indent="0">
              <a:buNone/>
            </a:pPr>
            <a:r>
              <a:rPr kumimoji="1" lang="ja-JP" altLang="en-US" sz="2400" dirty="0">
                <a:solidFill>
                  <a:schemeClr val="accent5">
                    <a:lumMod val="75000"/>
                  </a:schemeClr>
                </a:solidFill>
                <a:latin typeface="Meiryo UI" panose="020B0604030504040204" pitchFamily="50" charset="-128"/>
                <a:ea typeface="Meiryo UI" panose="020B0604030504040204" pitchFamily="50" charset="-128"/>
              </a:rPr>
              <a:t>当たり前の話なのですが、</a:t>
            </a:r>
            <a:r>
              <a:rPr kumimoji="1" lang="ja-JP" altLang="en-US" sz="2400" dirty="0">
                <a:solidFill>
                  <a:schemeClr val="accent2"/>
                </a:solidFill>
                <a:latin typeface="Meiryo UI" panose="020B0604030504040204" pitchFamily="50" charset="-128"/>
                <a:ea typeface="Meiryo UI" panose="020B0604030504040204" pitchFamily="50" charset="-128"/>
              </a:rPr>
              <a:t>大量の色を無駄に使ったり</a:t>
            </a:r>
            <a:r>
              <a:rPr kumimoji="1" lang="ja-JP" altLang="en-US" sz="2400" dirty="0">
                <a:latin typeface="Meiryo UI" panose="020B0604030504040204" pitchFamily="50" charset="-128"/>
                <a:ea typeface="Meiryo UI" panose="020B0604030504040204" pitchFamily="50" charset="-128"/>
              </a:rPr>
              <a:t>、</a:t>
            </a:r>
            <a:r>
              <a:rPr kumimoji="1" lang="ja-JP" altLang="en-US" sz="2400" dirty="0">
                <a:latin typeface="HG創英角ﾎﾟｯﾌﾟ体" panose="040B0A09000000000000" pitchFamily="49" charset="-128"/>
                <a:ea typeface="HG創英角ﾎﾟｯﾌﾟ体" panose="040B0A09000000000000" pitchFamily="49" charset="-128"/>
              </a:rPr>
              <a:t>無駄に色んなフォントを使った文章はとっても見にくいです。</a:t>
            </a:r>
            <a:r>
              <a:rPr kumimoji="1" lang="ja-JP" altLang="en-US" sz="2400" dirty="0">
                <a:solidFill>
                  <a:srgbClr val="92D050"/>
                </a:solidFill>
                <a:latin typeface="HGS明朝E" panose="02020900000000000000" pitchFamily="18" charset="-128"/>
                <a:ea typeface="HGS明朝E" panose="02020900000000000000" pitchFamily="18" charset="-128"/>
              </a:rPr>
              <a:t>改行しないのも駄目です、</a:t>
            </a:r>
            <a:r>
              <a:rPr kumimoji="1" lang="ja-JP" altLang="en-US" sz="2400" dirty="0">
                <a:solidFill>
                  <a:srgbClr val="0070C0"/>
                </a:solidFill>
                <a:latin typeface="ＭＳ ゴシック" panose="020B0609070205080204" pitchFamily="49" charset="-128"/>
                <a:ea typeface="ＭＳ ゴシック" panose="020B0609070205080204" pitchFamily="49" charset="-128"/>
              </a:rPr>
              <a:t>人間が違和感なく読める文字数は概ね</a:t>
            </a:r>
            <a:r>
              <a:rPr kumimoji="1" lang="en-US" altLang="ja-JP" sz="2400" dirty="0">
                <a:solidFill>
                  <a:srgbClr val="0070C0"/>
                </a:solidFill>
                <a:latin typeface="ＭＳ ゴシック" panose="020B0609070205080204" pitchFamily="49" charset="-128"/>
                <a:ea typeface="ＭＳ ゴシック" panose="020B0609070205080204" pitchFamily="49" charset="-128"/>
              </a:rPr>
              <a:t>22</a:t>
            </a:r>
            <a:r>
              <a:rPr kumimoji="1" lang="ja-JP" altLang="en-US" sz="2400" dirty="0">
                <a:solidFill>
                  <a:srgbClr val="0070C0"/>
                </a:solidFill>
                <a:latin typeface="ＭＳ ゴシック" panose="020B0609070205080204" pitchFamily="49" charset="-128"/>
                <a:ea typeface="ＭＳ ゴシック" panose="020B0609070205080204" pitchFamily="49" charset="-128"/>
              </a:rPr>
              <a:t>文字程度なので、</a:t>
            </a:r>
            <a:r>
              <a:rPr kumimoji="1" lang="ja-JP" altLang="en-US" sz="2400" dirty="0">
                <a:solidFill>
                  <a:srgbClr val="FFC000"/>
                </a:solidFill>
                <a:latin typeface="UD デジタル 教科書体 NP-B" panose="02020700000000000000" pitchFamily="18" charset="-128"/>
                <a:ea typeface="UD デジタル 教科書体 NP-B" panose="02020700000000000000" pitchFamily="18" charset="-128"/>
              </a:rPr>
              <a:t>極力</a:t>
            </a:r>
            <a:r>
              <a:rPr kumimoji="1" lang="en-US" altLang="ja-JP" sz="2400" dirty="0">
                <a:solidFill>
                  <a:srgbClr val="FFC000"/>
                </a:solidFill>
                <a:latin typeface="UD デジタル 教科書体 NP-B" panose="02020700000000000000" pitchFamily="18" charset="-128"/>
                <a:ea typeface="UD デジタル 教科書体 NP-B" panose="02020700000000000000" pitchFamily="18" charset="-128"/>
              </a:rPr>
              <a:t>1</a:t>
            </a:r>
            <a:r>
              <a:rPr kumimoji="1" lang="ja-JP" altLang="en-US" sz="2400" dirty="0">
                <a:solidFill>
                  <a:srgbClr val="FFC000"/>
                </a:solidFill>
                <a:latin typeface="UD デジタル 教科書体 NP-B" panose="02020700000000000000" pitchFamily="18" charset="-128"/>
                <a:ea typeface="UD デジタル 教科書体 NP-B" panose="02020700000000000000" pitchFamily="18" charset="-128"/>
              </a:rPr>
              <a:t>行の文字数をその程度に抑えましょう。</a:t>
            </a:r>
            <a:r>
              <a:rPr kumimoji="1" lang="ja-JP" altLang="en-US" sz="2400" dirty="0">
                <a:solidFill>
                  <a:schemeClr val="bg2">
                    <a:lumMod val="75000"/>
                    <a:lumOff val="25000"/>
                  </a:schemeClr>
                </a:solidFill>
                <a:latin typeface="HG創英角ﾎﾟｯﾌﾟ体" panose="040B0A09000000000000" pitchFamily="49" charset="-128"/>
                <a:ea typeface="HG創英角ﾎﾟｯﾌﾟ体" panose="040B0A09000000000000" pitchFamily="49" charset="-128"/>
              </a:rPr>
              <a:t>背景色と文字の色のバランスも重要です。</a:t>
            </a:r>
            <a:r>
              <a:rPr kumimoji="1" lang="ja-JP" altLang="en-US" sz="2400" dirty="0">
                <a:solidFill>
                  <a:schemeClr val="bg1"/>
                </a:solidFill>
                <a:highlight>
                  <a:srgbClr val="FFFF00"/>
                </a:highlight>
                <a:latin typeface="UD デジタル 教科書体 NP-B" panose="02020700000000000000" pitchFamily="18" charset="-128"/>
                <a:ea typeface="UD デジタル 教科書体 NP-B" panose="02020700000000000000" pitchFamily="18" charset="-128"/>
              </a:rPr>
              <a:t>明るい背景色に明るい文字色</a:t>
            </a:r>
            <a:r>
              <a:rPr kumimoji="1" lang="ja-JP" altLang="en-US" sz="2400" dirty="0">
                <a:solidFill>
                  <a:srgbClr val="FFC000"/>
                </a:solidFill>
                <a:latin typeface="UD デジタル 教科書体 NP-B" panose="02020700000000000000" pitchFamily="18" charset="-128"/>
                <a:ea typeface="UD デジタル 教科書体 NP-B" panose="02020700000000000000" pitchFamily="18" charset="-128"/>
              </a:rPr>
              <a:t>や</a:t>
            </a:r>
            <a:r>
              <a:rPr kumimoji="1" lang="ja-JP" altLang="en-US" sz="2400" dirty="0">
                <a:solidFill>
                  <a:schemeClr val="tx2">
                    <a:lumMod val="25000"/>
                  </a:schemeClr>
                </a:solidFill>
                <a:highlight>
                  <a:srgbClr val="000000"/>
                </a:highlight>
                <a:latin typeface="UD デジタル 教科書体 NP-B" panose="02020700000000000000" pitchFamily="18" charset="-128"/>
                <a:ea typeface="UD デジタル 教科書体 NP-B" panose="02020700000000000000" pitchFamily="18" charset="-128"/>
              </a:rPr>
              <a:t>暗い背景に暗い文字色はとっても見にくい！</a:t>
            </a:r>
            <a:r>
              <a:rPr kumimoji="1" lang="en-US" altLang="ja-JP" sz="2400" dirty="0">
                <a:solidFill>
                  <a:schemeClr val="accent2"/>
                </a:solidFill>
                <a:highlight>
                  <a:srgbClr val="008000"/>
                </a:highlight>
                <a:latin typeface="UD デジタル 教科書体 NP-B" panose="02020700000000000000" pitchFamily="18" charset="-128"/>
                <a:ea typeface="UD デジタル 教科書体 NP-B" panose="02020700000000000000" pitchFamily="18" charset="-128"/>
              </a:rPr>
              <a:t>Teams</a:t>
            </a:r>
            <a:r>
              <a:rPr kumimoji="1" lang="ja-JP" altLang="en-US" sz="2400" dirty="0">
                <a:solidFill>
                  <a:schemeClr val="accent2"/>
                </a:solidFill>
                <a:highlight>
                  <a:srgbClr val="008000"/>
                </a:highlight>
                <a:latin typeface="UD デジタル 教科書体 NP-B" panose="02020700000000000000" pitchFamily="18" charset="-128"/>
                <a:ea typeface="UD デジタル 教科書体 NP-B" panose="02020700000000000000" pitchFamily="18" charset="-128"/>
              </a:rPr>
              <a:t>の定期周知</a:t>
            </a:r>
            <a:r>
              <a:rPr kumimoji="1" lang="en-US" altLang="ja-JP" sz="2400" dirty="0">
                <a:solidFill>
                  <a:schemeClr val="accent2"/>
                </a:solidFill>
                <a:highlight>
                  <a:srgbClr val="008000"/>
                </a:highlight>
                <a:latin typeface="UD デジタル 教科書体 NP-B" panose="02020700000000000000" pitchFamily="18" charset="-128"/>
                <a:ea typeface="UD デジタル 教科書体 NP-B" panose="02020700000000000000" pitchFamily="18" charset="-128"/>
              </a:rPr>
              <a:t>…</a:t>
            </a:r>
            <a:r>
              <a:rPr kumimoji="1" lang="ja-JP" altLang="en-US" sz="2400" dirty="0">
                <a:solidFill>
                  <a:schemeClr val="accent2"/>
                </a:solidFill>
                <a:highlight>
                  <a:srgbClr val="008000"/>
                </a:highlight>
                <a:latin typeface="UD デジタル 教科書体 NP-B" panose="02020700000000000000" pitchFamily="18" charset="-128"/>
                <a:ea typeface="UD デジタル 教科書体 NP-B" panose="02020700000000000000" pitchFamily="18" charset="-128"/>
              </a:rPr>
              <a:t>見にくくしちゃっていませんか？緑背景に赤文字など、目が痛くなる組み合わせも</a:t>
            </a:r>
            <a:r>
              <a:rPr kumimoji="1" lang="en-US" altLang="ja-JP" sz="2400" dirty="0">
                <a:solidFill>
                  <a:schemeClr val="accent2"/>
                </a:solidFill>
                <a:highlight>
                  <a:srgbClr val="008000"/>
                </a:highlight>
                <a:latin typeface="UD デジタル 教科書体 NP-B" panose="02020700000000000000" pitchFamily="18" charset="-128"/>
                <a:ea typeface="UD デジタル 教科書体 NP-B" panose="02020700000000000000" pitchFamily="18" charset="-128"/>
              </a:rPr>
              <a:t>NG!</a:t>
            </a:r>
            <a:endParaRPr kumimoji="1" lang="ja-JP" altLang="en-US" sz="2400" dirty="0">
              <a:solidFill>
                <a:schemeClr val="accent2"/>
              </a:solidFill>
              <a:highlight>
                <a:srgbClr val="008000"/>
              </a:highlight>
              <a:latin typeface="UD デジタル 教科書体 NP-B" panose="02020700000000000000" pitchFamily="18" charset="-128"/>
              <a:ea typeface="UD デジタル 教科書体 NP-B" panose="02020700000000000000" pitchFamily="18" charset="-128"/>
            </a:endParaRP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59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3253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fld id="{00000000-1234-1234-1234-123412341234}" type="slidenum">
              <a:rPr lang="en-US" altLang="ja-JP" sz="1400" b="1" i="0" u="none" strike="noStrike" cap="none">
                <a:solidFill>
                  <a:schemeClr val="dk1"/>
                </a:solidFill>
                <a:latin typeface="Arial"/>
                <a:ea typeface="Arial"/>
                <a:cs typeface="Arial"/>
                <a:sym typeface="Arial"/>
              </a:rPr>
              <a:t>6</a:t>
            </a:fld>
            <a:endParaRPr sz="1400" b="1" i="0" u="none" strike="noStrike" cap="none">
              <a:solidFill>
                <a:schemeClr val="dk1"/>
              </a:solidFill>
              <a:latin typeface="Arial"/>
              <a:ea typeface="Arial"/>
              <a:cs typeface="Arial"/>
              <a:sym typeface="Arial"/>
            </a:endParaRPr>
          </a:p>
        </p:txBody>
      </p:sp>
      <p:sp>
        <p:nvSpPr>
          <p:cNvPr id="479" name="Google Shape;479;p6"/>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キーボードの有効活用</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grpSp>
        <p:nvGrpSpPr>
          <p:cNvPr id="480" name="Google Shape;480;p6"/>
          <p:cNvGrpSpPr/>
          <p:nvPr/>
        </p:nvGrpSpPr>
        <p:grpSpPr>
          <a:xfrm>
            <a:off x="765175" y="1580989"/>
            <a:ext cx="10661650" cy="3010222"/>
            <a:chOff x="765175" y="1923889"/>
            <a:chExt cx="10661650" cy="3010222"/>
          </a:xfrm>
        </p:grpSpPr>
        <p:pic>
          <p:nvPicPr>
            <p:cNvPr id="481" name="Google Shape;481;p6" descr="フリーイラスト, ベクター, SVG, キーボード（PC）, パソコン"/>
            <p:cNvPicPr preferRelativeResize="0"/>
            <p:nvPr/>
          </p:nvPicPr>
          <p:blipFill rotWithShape="1">
            <a:blip r:embed="rId3">
              <a:alphaModFix/>
            </a:blip>
            <a:srcRect l="1889" t="3767" r="1776" b="4033"/>
            <a:stretch/>
          </p:blipFill>
          <p:spPr>
            <a:xfrm>
              <a:off x="765175" y="1923889"/>
              <a:ext cx="10661650" cy="3010222"/>
            </a:xfrm>
            <a:prstGeom prst="rect">
              <a:avLst/>
            </a:prstGeom>
            <a:solidFill>
              <a:srgbClr val="FFFFFF"/>
            </a:solidFill>
            <a:ln>
              <a:noFill/>
            </a:ln>
          </p:spPr>
        </p:pic>
        <p:sp>
          <p:nvSpPr>
            <p:cNvPr id="482" name="Google Shape;482;p6"/>
            <p:cNvSpPr/>
            <p:nvPr/>
          </p:nvSpPr>
          <p:spPr>
            <a:xfrm>
              <a:off x="875089" y="2003656"/>
              <a:ext cx="495304" cy="481977"/>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3" name="Google Shape;483;p6"/>
            <p:cNvSpPr/>
            <p:nvPr/>
          </p:nvSpPr>
          <p:spPr>
            <a:xfrm>
              <a:off x="889693" y="3067016"/>
              <a:ext cx="651267" cy="45401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4" name="Google Shape;484;p6"/>
            <p:cNvSpPr/>
            <p:nvPr/>
          </p:nvSpPr>
          <p:spPr>
            <a:xfrm>
              <a:off x="861183" y="3956016"/>
              <a:ext cx="1038487" cy="45401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5" name="Google Shape;485;p6"/>
            <p:cNvSpPr/>
            <p:nvPr/>
          </p:nvSpPr>
          <p:spPr>
            <a:xfrm>
              <a:off x="889261" y="4433853"/>
              <a:ext cx="1749661" cy="41274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6" name="Google Shape;486;p6"/>
            <p:cNvSpPr/>
            <p:nvPr/>
          </p:nvSpPr>
          <p:spPr>
            <a:xfrm>
              <a:off x="2111869" y="2025759"/>
              <a:ext cx="485545" cy="46317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7" name="Google Shape;487;p6"/>
            <p:cNvSpPr/>
            <p:nvPr/>
          </p:nvSpPr>
          <p:spPr>
            <a:xfrm>
              <a:off x="6216652" y="2038264"/>
              <a:ext cx="454779"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8" name="Google Shape;488;p6"/>
            <p:cNvSpPr/>
            <p:nvPr/>
          </p:nvSpPr>
          <p:spPr>
            <a:xfrm>
              <a:off x="8337723" y="2630518"/>
              <a:ext cx="886236" cy="853852"/>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9" name="Google Shape;489;p6"/>
            <p:cNvSpPr/>
            <p:nvPr/>
          </p:nvSpPr>
          <p:spPr>
            <a:xfrm>
              <a:off x="6531262" y="4430361"/>
              <a:ext cx="450276"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0" name="Google Shape;490;p6"/>
            <p:cNvSpPr/>
            <p:nvPr/>
          </p:nvSpPr>
          <p:spPr>
            <a:xfrm>
              <a:off x="883131" y="3518499"/>
              <a:ext cx="789793" cy="429528"/>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1" name="Google Shape;491;p6"/>
            <p:cNvSpPr/>
            <p:nvPr/>
          </p:nvSpPr>
          <p:spPr>
            <a:xfrm>
              <a:off x="7881574" y="26358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2" name="Google Shape;492;p6"/>
            <p:cNvSpPr/>
            <p:nvPr/>
          </p:nvSpPr>
          <p:spPr>
            <a:xfrm>
              <a:off x="9519874" y="26358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3" name="Google Shape;493;p6"/>
            <p:cNvSpPr/>
            <p:nvPr/>
          </p:nvSpPr>
          <p:spPr>
            <a:xfrm>
              <a:off x="8326074" y="20389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4" name="Google Shape;494;p6"/>
            <p:cNvSpPr/>
            <p:nvPr/>
          </p:nvSpPr>
          <p:spPr>
            <a:xfrm>
              <a:off x="1681810" y="2049531"/>
              <a:ext cx="437034" cy="42106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495" name="Google Shape;495;p6"/>
          <p:cNvSpPr txBox="1"/>
          <p:nvPr/>
        </p:nvSpPr>
        <p:spPr>
          <a:xfrm>
            <a:off x="861183" y="4772740"/>
            <a:ext cx="8658691" cy="1473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b="1" i="0" u="sng" strike="noStrike" cap="none" dirty="0">
                <a:solidFill>
                  <a:schemeClr val="accent1"/>
                </a:solidFill>
                <a:latin typeface="Meiryo UI" panose="020B0604030504040204" pitchFamily="50" charset="-128"/>
                <a:ea typeface="Meiryo UI" panose="020B0604030504040204" pitchFamily="50" charset="-128"/>
                <a:sym typeface="Arial"/>
              </a:rPr>
              <a:t>便利キー</a:t>
            </a:r>
            <a:endParaRPr sz="2400" b="1" u="sng" dirty="0">
              <a:solidFill>
                <a:schemeClr val="accent1"/>
              </a:solidFill>
              <a:latin typeface="Meiryo UI" panose="020B0604030504040204" pitchFamily="50" charset="-128"/>
              <a:ea typeface="Meiryo UI" panose="020B0604030504040204" pitchFamily="50" charset="-128"/>
              <a:sym typeface="Arial"/>
            </a:endParaRPr>
          </a:p>
          <a:p>
            <a:pPr marL="0" marR="0" lvl="0" indent="0" algn="l" rtl="0">
              <a:spcBef>
                <a:spcPts val="0"/>
              </a:spcBef>
              <a:spcAft>
                <a:spcPts val="0"/>
              </a:spcAft>
              <a:buNone/>
            </a:pPr>
            <a:r>
              <a:rPr lang="ja-JP" sz="2400" b="1" dirty="0">
                <a:solidFill>
                  <a:schemeClr val="accent1"/>
                </a:solidFill>
                <a:latin typeface="Meiryo UI" panose="020B0604030504040204" pitchFamily="50" charset="-128"/>
                <a:ea typeface="Meiryo UI" panose="020B0604030504040204" pitchFamily="50" charset="-128"/>
                <a:sym typeface="Arial"/>
              </a:rPr>
              <a:t>	</a:t>
            </a:r>
            <a:r>
              <a:rPr lang="ja-JP" sz="2400" dirty="0">
                <a:solidFill>
                  <a:schemeClr val="accent1"/>
                </a:solidFill>
                <a:latin typeface="Meiryo UI" panose="020B0604030504040204" pitchFamily="50" charset="-128"/>
                <a:ea typeface="Meiryo UI" panose="020B0604030504040204" pitchFamily="50" charset="-128"/>
                <a:sym typeface="Arial"/>
              </a:rPr>
              <a:t>効率的作業のお供 絶対に覚えよう</a:t>
            </a:r>
            <a:br>
              <a:rPr lang="ja-JP" sz="2400" b="1" dirty="0">
                <a:solidFill>
                  <a:schemeClr val="accent1"/>
                </a:solidFill>
                <a:latin typeface="Meiryo UI" panose="020B0604030504040204" pitchFamily="50" charset="-128"/>
                <a:ea typeface="Meiryo UI" panose="020B0604030504040204" pitchFamily="50" charset="-128"/>
                <a:sym typeface="Arial"/>
              </a:rPr>
            </a:br>
            <a:r>
              <a:rPr lang="ja-JP" sz="2400" b="1" u="sng" dirty="0">
                <a:solidFill>
                  <a:schemeClr val="accent2"/>
                </a:solidFill>
                <a:latin typeface="Meiryo UI" panose="020B0604030504040204" pitchFamily="50" charset="-128"/>
                <a:ea typeface="Meiryo UI" panose="020B0604030504040204" pitchFamily="50" charset="-128"/>
                <a:sym typeface="Arial"/>
              </a:rPr>
              <a:t>害悪キー</a:t>
            </a:r>
            <a:endParaRPr sz="2400" b="1" u="sng" dirty="0">
              <a:solidFill>
                <a:schemeClr val="accent2"/>
              </a:solidFill>
              <a:latin typeface="Meiryo UI" panose="020B0604030504040204" pitchFamily="50" charset="-128"/>
              <a:ea typeface="Meiryo UI" panose="020B0604030504040204" pitchFamily="50" charset="-128"/>
              <a:sym typeface="Arial"/>
            </a:endParaRPr>
          </a:p>
          <a:p>
            <a:pPr marL="0" marR="0" lvl="0" indent="0" algn="l" rtl="0">
              <a:spcBef>
                <a:spcPts val="0"/>
              </a:spcBef>
              <a:spcAft>
                <a:spcPts val="0"/>
              </a:spcAft>
              <a:buNone/>
            </a:pPr>
            <a:r>
              <a:rPr lang="ja-JP" sz="2400" b="1" dirty="0">
                <a:solidFill>
                  <a:schemeClr val="accent2"/>
                </a:solidFill>
                <a:latin typeface="Meiryo UI" panose="020B0604030504040204" pitchFamily="50" charset="-128"/>
                <a:ea typeface="Meiryo UI" panose="020B0604030504040204" pitchFamily="50" charset="-128"/>
                <a:sym typeface="Arial"/>
              </a:rPr>
              <a:t>	</a:t>
            </a:r>
            <a:r>
              <a:rPr lang="ja-JP" sz="2400" dirty="0">
                <a:solidFill>
                  <a:schemeClr val="accent2"/>
                </a:solidFill>
                <a:latin typeface="Meiryo UI" panose="020B0604030504040204" pitchFamily="50" charset="-128"/>
                <a:ea typeface="Meiryo UI" panose="020B0604030504040204" pitchFamily="50" charset="-128"/>
                <a:sym typeface="Arial"/>
              </a:rPr>
              <a:t>なにかがおかしいとき、大体こいつらが悪い</a:t>
            </a:r>
            <a:endParaRPr dirty="0">
              <a:latin typeface="Meiryo UI" panose="020B0604030504040204" pitchFamily="50" charset="-128"/>
              <a:ea typeface="Meiryo UI" panose="020B0604030504040204" pitchFamily="50" charset="-128"/>
            </a:endParaRPr>
          </a:p>
        </p:txBody>
      </p:sp>
      <p:sp>
        <p:nvSpPr>
          <p:cNvPr id="496" name="Google Shape;496;p6"/>
          <p:cNvSpPr/>
          <p:nvPr/>
        </p:nvSpPr>
        <p:spPr>
          <a:xfrm>
            <a:off x="6896891" y="1706631"/>
            <a:ext cx="217672" cy="42106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7" name="Google Shape;497;p6"/>
          <p:cNvSpPr/>
          <p:nvPr/>
        </p:nvSpPr>
        <p:spPr>
          <a:xfrm>
            <a:off x="6689717" y="1695364"/>
            <a:ext cx="219849"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8" name="Google Shape;498;p6"/>
          <p:cNvSpPr/>
          <p:nvPr/>
        </p:nvSpPr>
        <p:spPr>
          <a:xfrm>
            <a:off x="8758781" y="1078116"/>
            <a:ext cx="3153969" cy="49301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70013" y="187550"/>
                </a:lnTo>
              </a:path>
            </a:pathLst>
          </a:custGeom>
          <a:solidFill>
            <a:srgbClr val="FEEECF"/>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sym typeface="Arial"/>
              </a:rPr>
              <a:t>F11は</a:t>
            </a:r>
            <a:r>
              <a:rPr lang="ja-JP" sz="1800" b="1">
                <a:solidFill>
                  <a:schemeClr val="dk1"/>
                </a:solidFill>
                <a:latin typeface="Meiryo UI" panose="020B0604030504040204" pitchFamily="50" charset="-128"/>
                <a:ea typeface="Meiryo UI" panose="020B0604030504040204" pitchFamily="50" charset="-128"/>
                <a:sym typeface="Arial"/>
              </a:rPr>
              <a:t>使えれば</a:t>
            </a:r>
            <a:r>
              <a:rPr lang="ja-JP" sz="1800">
                <a:solidFill>
                  <a:schemeClr val="dk1"/>
                </a:solidFill>
                <a:latin typeface="Meiryo UI" panose="020B0604030504040204" pitchFamily="50" charset="-128"/>
                <a:ea typeface="Meiryo UI" panose="020B0604030504040204" pitchFamily="50" charset="-128"/>
                <a:sym typeface="Arial"/>
              </a:rPr>
              <a:t>基本的に有用</a:t>
            </a:r>
            <a:endParaRPr>
              <a:latin typeface="Meiryo UI" panose="020B0604030504040204" pitchFamily="50" charset="-128"/>
              <a:ea typeface="Meiryo UI" panose="020B0604030504040204" pitchFamily="50"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色の使い方②</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60</a:t>
            </a:fld>
            <a:endParaRPr lang="ja-JP" altLang="en-US">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6AEFDE5D-AC4A-93C0-5F2D-A6F878E07A84}"/>
              </a:ext>
            </a:extLst>
          </p:cNvPr>
          <p:cNvSpPr>
            <a:spLocks noGrp="1"/>
          </p:cNvSpPr>
          <p:nvPr>
            <p:ph type="body" idx="1"/>
          </p:nvPr>
        </p:nvSpPr>
        <p:spPr/>
        <p:txBody>
          <a:bodyPr>
            <a:normAutofit/>
          </a:bodyPr>
          <a:lstStyle/>
          <a:p>
            <a:r>
              <a:rPr lang="ja-JP" altLang="en-US" sz="2400" b="1" dirty="0">
                <a:latin typeface="Meiryo UI" panose="020B0604030504040204" pitchFamily="50" charset="-128"/>
                <a:ea typeface="Meiryo UI" panose="020B0604030504040204" pitchFamily="50" charset="-128"/>
              </a:rPr>
              <a:t>彩度の高すぎる標準色は避けよう</a:t>
            </a:r>
          </a:p>
        </p:txBody>
      </p:sp>
      <p:pic>
        <p:nvPicPr>
          <p:cNvPr id="9" name="図 8">
            <a:extLst>
              <a:ext uri="{FF2B5EF4-FFF2-40B4-BE49-F238E27FC236}">
                <a16:creationId xmlns:a16="http://schemas.microsoft.com/office/drawing/2014/main" id="{BE44BCA7-B28A-866C-6BF9-8402690FFB32}"/>
              </a:ext>
            </a:extLst>
          </p:cNvPr>
          <p:cNvPicPr>
            <a:picLocks noChangeAspect="1"/>
          </p:cNvPicPr>
          <p:nvPr/>
        </p:nvPicPr>
        <p:blipFill>
          <a:blip r:embed="rId2"/>
          <a:stretch>
            <a:fillRect/>
          </a:stretch>
        </p:blipFill>
        <p:spPr>
          <a:xfrm>
            <a:off x="1065575" y="2520255"/>
            <a:ext cx="8327300" cy="3436740"/>
          </a:xfrm>
          <a:prstGeom prst="rect">
            <a:avLst/>
          </a:prstGeom>
        </p:spPr>
      </p:pic>
    </p:spTree>
    <p:extLst>
      <p:ext uri="{BB962C8B-B14F-4D97-AF65-F5344CB8AC3E}">
        <p14:creationId xmlns:p14="http://schemas.microsoft.com/office/powerpoint/2010/main" val="3224087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色の使い方③</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61</a:t>
            </a:fld>
            <a:endParaRPr lang="ja-JP" altLang="en-US">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6AEFDE5D-AC4A-93C0-5F2D-A6F878E07A84}"/>
              </a:ext>
            </a:extLst>
          </p:cNvPr>
          <p:cNvSpPr>
            <a:spLocks noGrp="1"/>
          </p:cNvSpPr>
          <p:nvPr>
            <p:ph type="body" idx="1"/>
          </p:nvPr>
        </p:nvSpPr>
        <p:spPr/>
        <p:txBody>
          <a:bodyPr>
            <a:normAutofit/>
          </a:bodyPr>
          <a:lstStyle/>
          <a:p>
            <a:r>
              <a:rPr lang="ja-JP" altLang="en-US" sz="2400" b="1" dirty="0">
                <a:latin typeface="Meiryo UI" panose="020B0604030504040204" pitchFamily="50" charset="-128"/>
                <a:ea typeface="Meiryo UI" panose="020B0604030504040204" pitchFamily="50" charset="-128"/>
              </a:rPr>
              <a:t>落ち着いた色彩＝見やすい</a:t>
            </a:r>
          </a:p>
        </p:txBody>
      </p:sp>
      <p:pic>
        <p:nvPicPr>
          <p:cNvPr id="5" name="グラフィックス 4">
            <a:extLst>
              <a:ext uri="{FF2B5EF4-FFF2-40B4-BE49-F238E27FC236}">
                <a16:creationId xmlns:a16="http://schemas.microsoft.com/office/drawing/2014/main" id="{8AA125BD-7186-21BD-43EE-C78526ADE5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31" y="2409751"/>
            <a:ext cx="8985159" cy="3941719"/>
          </a:xfrm>
          <a:prstGeom prst="rect">
            <a:avLst/>
          </a:prstGeom>
        </p:spPr>
      </p:pic>
    </p:spTree>
    <p:extLst>
      <p:ext uri="{BB962C8B-B14F-4D97-AF65-F5344CB8AC3E}">
        <p14:creationId xmlns:p14="http://schemas.microsoft.com/office/powerpoint/2010/main" val="3597294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色の使い方④</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62</a:t>
            </a:fld>
            <a:endParaRPr lang="ja-JP" altLang="en-US">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6AEFDE5D-AC4A-93C0-5F2D-A6F878E07A84}"/>
              </a:ext>
            </a:extLst>
          </p:cNvPr>
          <p:cNvSpPr>
            <a:spLocks noGrp="1"/>
          </p:cNvSpPr>
          <p:nvPr>
            <p:ph type="body" idx="1"/>
          </p:nvPr>
        </p:nvSpPr>
        <p:spPr/>
        <p:txBody>
          <a:bodyPr>
            <a:normAutofit/>
          </a:bodyPr>
          <a:lstStyle/>
          <a:p>
            <a:r>
              <a:rPr lang="ja-JP" altLang="en-US" sz="2400" b="1" dirty="0">
                <a:latin typeface="Meiryo UI" panose="020B0604030504040204" pitchFamily="50" charset="-128"/>
                <a:ea typeface="Meiryo UI" panose="020B0604030504040204" pitchFamily="50" charset="-128"/>
              </a:rPr>
              <a:t>色の意味やイメージから離れない</a:t>
            </a:r>
          </a:p>
        </p:txBody>
      </p:sp>
      <p:pic>
        <p:nvPicPr>
          <p:cNvPr id="7" name="グラフィックス 6">
            <a:extLst>
              <a:ext uri="{FF2B5EF4-FFF2-40B4-BE49-F238E27FC236}">
                <a16:creationId xmlns:a16="http://schemas.microsoft.com/office/drawing/2014/main" id="{E67242EF-63FF-D75C-EA1D-E11CFB5F2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352" y="2256616"/>
            <a:ext cx="7634288" cy="4355131"/>
          </a:xfrm>
          <a:prstGeom prst="rect">
            <a:avLst/>
          </a:prstGeom>
        </p:spPr>
      </p:pic>
    </p:spTree>
    <p:extLst>
      <p:ext uri="{BB962C8B-B14F-4D97-AF65-F5344CB8AC3E}">
        <p14:creationId xmlns:p14="http://schemas.microsoft.com/office/powerpoint/2010/main" val="22761377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色の使い方⑤</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63</a:t>
            </a:fld>
            <a:endParaRPr lang="ja-JP" altLang="en-US">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6AEFDE5D-AC4A-93C0-5F2D-A6F878E07A84}"/>
              </a:ext>
            </a:extLst>
          </p:cNvPr>
          <p:cNvSpPr>
            <a:spLocks noGrp="1"/>
          </p:cNvSpPr>
          <p:nvPr>
            <p:ph type="body" idx="1"/>
          </p:nvPr>
        </p:nvSpPr>
        <p:spPr/>
        <p:txBody>
          <a:bodyPr>
            <a:normAutofit/>
          </a:bodyPr>
          <a:lstStyle/>
          <a:p>
            <a:r>
              <a:rPr lang="ja-JP" altLang="en-US" sz="2400" b="1" dirty="0">
                <a:latin typeface="Meiryo UI" panose="020B0604030504040204" pitchFamily="50" charset="-128"/>
                <a:ea typeface="Meiryo UI" panose="020B0604030504040204" pitchFamily="50" charset="-128"/>
              </a:rPr>
              <a:t>必要以上にたくさんの色を使わない</a:t>
            </a:r>
          </a:p>
        </p:txBody>
      </p:sp>
      <p:pic>
        <p:nvPicPr>
          <p:cNvPr id="7" name="グラフィックス 6">
            <a:extLst>
              <a:ext uri="{FF2B5EF4-FFF2-40B4-BE49-F238E27FC236}">
                <a16:creationId xmlns:a16="http://schemas.microsoft.com/office/drawing/2014/main" id="{C3D123C5-6FEB-8D4F-025C-331C58DAA7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064" y="2456497"/>
            <a:ext cx="8605558" cy="3972687"/>
          </a:xfrm>
          <a:prstGeom prst="rect">
            <a:avLst/>
          </a:prstGeom>
        </p:spPr>
      </p:pic>
    </p:spTree>
    <p:extLst>
      <p:ext uri="{BB962C8B-B14F-4D97-AF65-F5344CB8AC3E}">
        <p14:creationId xmlns:p14="http://schemas.microsoft.com/office/powerpoint/2010/main" val="1220217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色の使い方⑥</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64</a:t>
            </a:fld>
            <a:endParaRPr lang="ja-JP" altLang="en-US">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6AEFDE5D-AC4A-93C0-5F2D-A6F878E07A84}"/>
              </a:ext>
            </a:extLst>
          </p:cNvPr>
          <p:cNvSpPr>
            <a:spLocks noGrp="1"/>
          </p:cNvSpPr>
          <p:nvPr>
            <p:ph type="body" idx="1"/>
          </p:nvPr>
        </p:nvSpPr>
        <p:spPr/>
        <p:txBody>
          <a:bodyPr>
            <a:normAutofit/>
          </a:bodyPr>
          <a:lstStyle/>
          <a:p>
            <a:r>
              <a:rPr lang="ja-JP" altLang="en-US" sz="2400" b="1" dirty="0">
                <a:latin typeface="Meiryo UI" panose="020B0604030504040204" pitchFamily="50" charset="-128"/>
                <a:ea typeface="Meiryo UI" panose="020B0604030504040204" pitchFamily="50" charset="-128"/>
              </a:rPr>
              <a:t>色を増やしたくなければグレーが最強</a:t>
            </a:r>
          </a:p>
        </p:txBody>
      </p:sp>
      <p:pic>
        <p:nvPicPr>
          <p:cNvPr id="9" name="グラフィックス 8">
            <a:extLst>
              <a:ext uri="{FF2B5EF4-FFF2-40B4-BE49-F238E27FC236}">
                <a16:creationId xmlns:a16="http://schemas.microsoft.com/office/drawing/2014/main" id="{5C7BC8BF-0BC7-0380-7BBB-7B706D2B1B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302" y="2414776"/>
            <a:ext cx="8575548" cy="4005000"/>
          </a:xfrm>
          <a:prstGeom prst="rect">
            <a:avLst/>
          </a:prstGeom>
        </p:spPr>
      </p:pic>
    </p:spTree>
    <p:extLst>
      <p:ext uri="{BB962C8B-B14F-4D97-AF65-F5344CB8AC3E}">
        <p14:creationId xmlns:p14="http://schemas.microsoft.com/office/powerpoint/2010/main" val="1620654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色の使い方⑦</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65</a:t>
            </a:fld>
            <a:endParaRPr lang="ja-JP" altLang="en-US">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6AEFDE5D-AC4A-93C0-5F2D-A6F878E07A84}"/>
              </a:ext>
            </a:extLst>
          </p:cNvPr>
          <p:cNvSpPr>
            <a:spLocks noGrp="1"/>
          </p:cNvSpPr>
          <p:nvPr>
            <p:ph type="body" idx="1"/>
          </p:nvPr>
        </p:nvSpPr>
        <p:spPr/>
        <p:txBody>
          <a:bodyPr>
            <a:normAutofit/>
          </a:bodyPr>
          <a:lstStyle/>
          <a:p>
            <a:r>
              <a:rPr lang="ja-JP" altLang="en-US" sz="2400" b="1" dirty="0">
                <a:latin typeface="Meiryo UI" panose="020B0604030504040204" pitchFamily="50" charset="-128"/>
                <a:ea typeface="Meiryo UI" panose="020B0604030504040204" pitchFamily="50" charset="-128"/>
              </a:rPr>
              <a:t>必要以上にたくさんの色を使わない</a:t>
            </a:r>
          </a:p>
        </p:txBody>
      </p:sp>
      <p:pic>
        <p:nvPicPr>
          <p:cNvPr id="7" name="グラフィックス 6">
            <a:extLst>
              <a:ext uri="{FF2B5EF4-FFF2-40B4-BE49-F238E27FC236}">
                <a16:creationId xmlns:a16="http://schemas.microsoft.com/office/drawing/2014/main" id="{C3D123C5-6FEB-8D4F-025C-331C58DAA7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064" y="2456497"/>
            <a:ext cx="8605558" cy="3972687"/>
          </a:xfrm>
          <a:prstGeom prst="rect">
            <a:avLst/>
          </a:prstGeom>
        </p:spPr>
      </p:pic>
    </p:spTree>
    <p:extLst>
      <p:ext uri="{BB962C8B-B14F-4D97-AF65-F5344CB8AC3E}">
        <p14:creationId xmlns:p14="http://schemas.microsoft.com/office/powerpoint/2010/main" val="2552034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色の使い方⑧</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66</a:t>
            </a:fld>
            <a:endParaRPr lang="ja-JP" altLang="en-US">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6AEFDE5D-AC4A-93C0-5F2D-A6F878E07A84}"/>
              </a:ext>
            </a:extLst>
          </p:cNvPr>
          <p:cNvSpPr>
            <a:spLocks noGrp="1"/>
          </p:cNvSpPr>
          <p:nvPr>
            <p:ph type="body" idx="1"/>
          </p:nvPr>
        </p:nvSpPr>
        <p:spPr/>
        <p:txBody>
          <a:bodyPr>
            <a:normAutofit/>
          </a:bodyPr>
          <a:lstStyle/>
          <a:p>
            <a:r>
              <a:rPr lang="ja-JP" altLang="en-US" sz="2400" b="1" dirty="0">
                <a:latin typeface="Meiryo UI" panose="020B0604030504040204" pitchFamily="50" charset="-128"/>
                <a:ea typeface="Meiryo UI" panose="020B0604030504040204" pitchFamily="50" charset="-128"/>
              </a:rPr>
              <a:t>使う色は４色まで。テーマ色を事前に決める。</a:t>
            </a:r>
          </a:p>
        </p:txBody>
      </p:sp>
      <p:grpSp>
        <p:nvGrpSpPr>
          <p:cNvPr id="775" name="グループ化 774">
            <a:extLst>
              <a:ext uri="{FF2B5EF4-FFF2-40B4-BE49-F238E27FC236}">
                <a16:creationId xmlns:a16="http://schemas.microsoft.com/office/drawing/2014/main" id="{5D2F7331-823B-B906-2FFC-0F7DA4FA9E6C}"/>
              </a:ext>
            </a:extLst>
          </p:cNvPr>
          <p:cNvGrpSpPr>
            <a:grpSpLocks noChangeAspect="1"/>
          </p:cNvGrpSpPr>
          <p:nvPr/>
        </p:nvGrpSpPr>
        <p:grpSpPr>
          <a:xfrm>
            <a:off x="911352" y="2746248"/>
            <a:ext cx="7938655" cy="3342285"/>
            <a:chOff x="865631" y="2896971"/>
            <a:chExt cx="7353810" cy="3096057"/>
          </a:xfrm>
        </p:grpSpPr>
        <p:pic>
          <p:nvPicPr>
            <p:cNvPr id="771" name="図 770">
              <a:extLst>
                <a:ext uri="{FF2B5EF4-FFF2-40B4-BE49-F238E27FC236}">
                  <a16:creationId xmlns:a16="http://schemas.microsoft.com/office/drawing/2014/main" id="{D98154DF-3B87-67DA-9220-8A68C0AC5AA9}"/>
                </a:ext>
              </a:extLst>
            </p:cNvPr>
            <p:cNvPicPr>
              <a:picLocks noChangeAspect="1"/>
            </p:cNvPicPr>
            <p:nvPr/>
          </p:nvPicPr>
          <p:blipFill>
            <a:blip r:embed="rId2"/>
            <a:stretch>
              <a:fillRect/>
            </a:stretch>
          </p:blipFill>
          <p:spPr>
            <a:xfrm>
              <a:off x="865631" y="2896971"/>
              <a:ext cx="4496427" cy="3096057"/>
            </a:xfrm>
            <a:prstGeom prst="rect">
              <a:avLst/>
            </a:prstGeom>
          </p:spPr>
        </p:pic>
        <p:pic>
          <p:nvPicPr>
            <p:cNvPr id="773" name="図 772">
              <a:extLst>
                <a:ext uri="{FF2B5EF4-FFF2-40B4-BE49-F238E27FC236}">
                  <a16:creationId xmlns:a16="http://schemas.microsoft.com/office/drawing/2014/main" id="{A1796EB5-C8B4-E3A2-A9D4-9DD7C4C6002A}"/>
                </a:ext>
              </a:extLst>
            </p:cNvPr>
            <p:cNvPicPr>
              <a:picLocks noChangeAspect="1"/>
            </p:cNvPicPr>
            <p:nvPr/>
          </p:nvPicPr>
          <p:blipFill rotWithShape="1">
            <a:blip r:embed="rId3"/>
            <a:srcRect r="49837"/>
            <a:stretch/>
          </p:blipFill>
          <p:spPr>
            <a:xfrm>
              <a:off x="5491599" y="2970772"/>
              <a:ext cx="2585601" cy="1474228"/>
            </a:xfrm>
            <a:prstGeom prst="rect">
              <a:avLst/>
            </a:prstGeom>
          </p:spPr>
        </p:pic>
        <p:pic>
          <p:nvPicPr>
            <p:cNvPr id="774" name="図 773">
              <a:extLst>
                <a:ext uri="{FF2B5EF4-FFF2-40B4-BE49-F238E27FC236}">
                  <a16:creationId xmlns:a16="http://schemas.microsoft.com/office/drawing/2014/main" id="{46709018-5033-736A-984B-50FE50F0C526}"/>
                </a:ext>
              </a:extLst>
            </p:cNvPr>
            <p:cNvPicPr>
              <a:picLocks noChangeAspect="1"/>
            </p:cNvPicPr>
            <p:nvPr/>
          </p:nvPicPr>
          <p:blipFill rotWithShape="1">
            <a:blip r:embed="rId3"/>
            <a:srcRect l="48438"/>
            <a:stretch/>
          </p:blipFill>
          <p:spPr>
            <a:xfrm>
              <a:off x="5561724" y="4444999"/>
              <a:ext cx="2657717" cy="1474228"/>
            </a:xfrm>
            <a:prstGeom prst="rect">
              <a:avLst/>
            </a:prstGeom>
          </p:spPr>
        </p:pic>
      </p:grpSp>
    </p:spTree>
    <p:extLst>
      <p:ext uri="{BB962C8B-B14F-4D97-AF65-F5344CB8AC3E}">
        <p14:creationId xmlns:p14="http://schemas.microsoft.com/office/powerpoint/2010/main" val="3842186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色の使い方⑨</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67</a:t>
            </a:fld>
            <a:endParaRPr lang="ja-JP" altLang="en-US">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6AEFDE5D-AC4A-93C0-5F2D-A6F878E07A84}"/>
              </a:ext>
            </a:extLst>
          </p:cNvPr>
          <p:cNvSpPr>
            <a:spLocks noGrp="1"/>
          </p:cNvSpPr>
          <p:nvPr>
            <p:ph type="body" idx="1"/>
          </p:nvPr>
        </p:nvSpPr>
        <p:spPr/>
        <p:txBody>
          <a:bodyPr>
            <a:normAutofit/>
          </a:bodyPr>
          <a:lstStyle/>
          <a:p>
            <a:r>
              <a:rPr lang="ja-JP" altLang="en-US" sz="2400" b="1" dirty="0">
                <a:latin typeface="Meiryo UI" panose="020B0604030504040204" pitchFamily="50" charset="-128"/>
                <a:ea typeface="Meiryo UI" panose="020B0604030504040204" pitchFamily="50" charset="-128"/>
              </a:rPr>
              <a:t>見にくい色の組み合わせに注意</a:t>
            </a:r>
          </a:p>
        </p:txBody>
      </p:sp>
      <p:pic>
        <p:nvPicPr>
          <p:cNvPr id="3" name="グラフィックス 2">
            <a:extLst>
              <a:ext uri="{FF2B5EF4-FFF2-40B4-BE49-F238E27FC236}">
                <a16:creationId xmlns:a16="http://schemas.microsoft.com/office/drawing/2014/main" id="{659DEE1C-4CE6-3626-878C-79A3A5495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829" y="2448949"/>
            <a:ext cx="8562705" cy="4001374"/>
          </a:xfrm>
          <a:prstGeom prst="rect">
            <a:avLst/>
          </a:prstGeom>
        </p:spPr>
      </p:pic>
    </p:spTree>
    <p:extLst>
      <p:ext uri="{BB962C8B-B14F-4D97-AF65-F5344CB8AC3E}">
        <p14:creationId xmlns:p14="http://schemas.microsoft.com/office/powerpoint/2010/main" val="3243944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6DA6C-1182-EA04-3BCD-26689F641211}"/>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おまけ　ー　色の使い方⑩</a:t>
            </a:r>
          </a:p>
        </p:txBody>
      </p:sp>
      <p:sp>
        <p:nvSpPr>
          <p:cNvPr id="4" name="スライド番号プレースホルダー 3">
            <a:extLst>
              <a:ext uri="{FF2B5EF4-FFF2-40B4-BE49-F238E27FC236}">
                <a16:creationId xmlns:a16="http://schemas.microsoft.com/office/drawing/2014/main" id="{3D1337F1-8A55-2F26-136F-F7055C30F9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68</a:t>
            </a:fld>
            <a:endParaRPr lang="ja-JP" altLang="en-US">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6AEFDE5D-AC4A-93C0-5F2D-A6F878E07A84}"/>
              </a:ext>
            </a:extLst>
          </p:cNvPr>
          <p:cNvSpPr>
            <a:spLocks noGrp="1"/>
          </p:cNvSpPr>
          <p:nvPr>
            <p:ph type="body" idx="1"/>
          </p:nvPr>
        </p:nvSpPr>
        <p:spPr/>
        <p:txBody>
          <a:bodyPr>
            <a:normAutofit/>
          </a:bodyPr>
          <a:lstStyle/>
          <a:p>
            <a:r>
              <a:rPr lang="ja-JP" altLang="en-US" sz="2400" b="1" dirty="0">
                <a:latin typeface="Meiryo UI" panose="020B0604030504040204" pitchFamily="50" charset="-128"/>
                <a:ea typeface="Meiryo UI" panose="020B0604030504040204" pitchFamily="50" charset="-128"/>
              </a:rPr>
              <a:t>文字色と背景色にコントラストを付ける</a:t>
            </a:r>
          </a:p>
        </p:txBody>
      </p:sp>
      <p:pic>
        <p:nvPicPr>
          <p:cNvPr id="7" name="グラフィックス 6">
            <a:extLst>
              <a:ext uri="{FF2B5EF4-FFF2-40B4-BE49-F238E27FC236}">
                <a16:creationId xmlns:a16="http://schemas.microsoft.com/office/drawing/2014/main" id="{3087E2ED-97CB-36A0-A639-AB4AE2588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352" y="2511234"/>
            <a:ext cx="8365048" cy="3917950"/>
          </a:xfrm>
          <a:prstGeom prst="rect">
            <a:avLst/>
          </a:prstGeom>
        </p:spPr>
      </p:pic>
    </p:spTree>
    <p:extLst>
      <p:ext uri="{BB962C8B-B14F-4D97-AF65-F5344CB8AC3E}">
        <p14:creationId xmlns:p14="http://schemas.microsoft.com/office/powerpoint/2010/main" val="9610756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41"/>
          <p:cNvSpPr txBox="1">
            <a:spLocks noGrp="1"/>
          </p:cNvSpPr>
          <p:nvPr>
            <p:ph type="title"/>
          </p:nvPr>
        </p:nvSpPr>
        <p:spPr>
          <a:xfrm>
            <a:off x="6096000" y="1770553"/>
            <a:ext cx="6096000" cy="331689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ja-JP" altLang="en-US" dirty="0">
                <a:latin typeface="Meiryo UI" panose="020B0604030504040204" pitchFamily="50" charset="-128"/>
                <a:ea typeface="Meiryo UI" panose="020B0604030504040204" pitchFamily="50" charset="-128"/>
              </a:rPr>
              <a:t>最後に</a:t>
            </a:r>
            <a:endParaRPr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04583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Arial"/>
                <a:ea typeface="Arial"/>
                <a:cs typeface="Arial"/>
                <a:sym typeface="Arial"/>
              </a:rPr>
              <a:t>7</a:t>
            </a:fld>
            <a:endParaRPr sz="1400" b="1">
              <a:solidFill>
                <a:schemeClr val="dk1"/>
              </a:solidFill>
              <a:latin typeface="Arial"/>
              <a:ea typeface="Arial"/>
              <a:cs typeface="Arial"/>
              <a:sym typeface="Arial"/>
            </a:endParaRPr>
          </a:p>
        </p:txBody>
      </p:sp>
      <p:sp>
        <p:nvSpPr>
          <p:cNvPr id="505" name="Google Shape;505;p7"/>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キーボードの有効活用　ー　害悪キー編</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grpSp>
        <p:nvGrpSpPr>
          <p:cNvPr id="506" name="Google Shape;506;p7"/>
          <p:cNvGrpSpPr/>
          <p:nvPr/>
        </p:nvGrpSpPr>
        <p:grpSpPr>
          <a:xfrm>
            <a:off x="765175" y="1923889"/>
            <a:ext cx="10661650" cy="3010222"/>
            <a:chOff x="765175" y="1580989"/>
            <a:chExt cx="10661650" cy="3010222"/>
          </a:xfrm>
        </p:grpSpPr>
        <p:grpSp>
          <p:nvGrpSpPr>
            <p:cNvPr id="507" name="Google Shape;507;p7"/>
            <p:cNvGrpSpPr/>
            <p:nvPr/>
          </p:nvGrpSpPr>
          <p:grpSpPr>
            <a:xfrm>
              <a:off x="765175" y="1580989"/>
              <a:ext cx="10661650" cy="3010222"/>
              <a:chOff x="765175" y="1923889"/>
              <a:chExt cx="10661650" cy="3010222"/>
            </a:xfrm>
          </p:grpSpPr>
          <p:pic>
            <p:nvPicPr>
              <p:cNvPr id="508" name="Google Shape;508;p7" descr="フリーイラスト, ベクター, SVG, キーボード（PC）, パソコン"/>
              <p:cNvPicPr preferRelativeResize="0"/>
              <p:nvPr/>
            </p:nvPicPr>
            <p:blipFill rotWithShape="1">
              <a:blip r:embed="rId3">
                <a:alphaModFix/>
              </a:blip>
              <a:srcRect l="1889" t="3767" r="1776" b="4033"/>
              <a:stretch/>
            </p:blipFill>
            <p:spPr>
              <a:xfrm>
                <a:off x="765175" y="1923889"/>
                <a:ext cx="10661650" cy="3010222"/>
              </a:xfrm>
              <a:prstGeom prst="rect">
                <a:avLst/>
              </a:prstGeom>
              <a:solidFill>
                <a:srgbClr val="FFFFFF"/>
              </a:solidFill>
              <a:ln>
                <a:noFill/>
              </a:ln>
            </p:spPr>
          </p:pic>
          <p:sp>
            <p:nvSpPr>
              <p:cNvPr id="509" name="Google Shape;509;p7"/>
              <p:cNvSpPr/>
              <p:nvPr/>
            </p:nvSpPr>
            <p:spPr>
              <a:xfrm>
                <a:off x="875089" y="2003656"/>
                <a:ext cx="495304" cy="481977"/>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0" name="Google Shape;510;p7"/>
              <p:cNvSpPr/>
              <p:nvPr/>
            </p:nvSpPr>
            <p:spPr>
              <a:xfrm>
                <a:off x="889693" y="3067016"/>
                <a:ext cx="651267" cy="45401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1" name="Google Shape;511;p7"/>
              <p:cNvSpPr/>
              <p:nvPr/>
            </p:nvSpPr>
            <p:spPr>
              <a:xfrm>
                <a:off x="861183" y="3956016"/>
                <a:ext cx="1038487" cy="45401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2" name="Google Shape;512;p7"/>
              <p:cNvSpPr/>
              <p:nvPr/>
            </p:nvSpPr>
            <p:spPr>
              <a:xfrm>
                <a:off x="889261" y="4433853"/>
                <a:ext cx="1749661" cy="41274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3" name="Google Shape;513;p7"/>
              <p:cNvSpPr/>
              <p:nvPr/>
            </p:nvSpPr>
            <p:spPr>
              <a:xfrm>
                <a:off x="2111869" y="2025759"/>
                <a:ext cx="485545" cy="46317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4" name="Google Shape;514;p7"/>
              <p:cNvSpPr/>
              <p:nvPr/>
            </p:nvSpPr>
            <p:spPr>
              <a:xfrm>
                <a:off x="6216652" y="2038264"/>
                <a:ext cx="454779"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7"/>
              <p:cNvSpPr/>
              <p:nvPr/>
            </p:nvSpPr>
            <p:spPr>
              <a:xfrm>
                <a:off x="8337723" y="2630518"/>
                <a:ext cx="886236" cy="853852"/>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7"/>
              <p:cNvSpPr/>
              <p:nvPr/>
            </p:nvSpPr>
            <p:spPr>
              <a:xfrm>
                <a:off x="6531262" y="4430361"/>
                <a:ext cx="450276"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7"/>
              <p:cNvSpPr/>
              <p:nvPr/>
            </p:nvSpPr>
            <p:spPr>
              <a:xfrm>
                <a:off x="883131" y="3518499"/>
                <a:ext cx="789793" cy="429528"/>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7"/>
              <p:cNvSpPr/>
              <p:nvPr/>
            </p:nvSpPr>
            <p:spPr>
              <a:xfrm>
                <a:off x="7881574" y="26358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9" name="Google Shape;519;p7"/>
              <p:cNvSpPr/>
              <p:nvPr/>
            </p:nvSpPr>
            <p:spPr>
              <a:xfrm>
                <a:off x="9519874" y="26358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0" name="Google Shape;520;p7"/>
              <p:cNvSpPr/>
              <p:nvPr/>
            </p:nvSpPr>
            <p:spPr>
              <a:xfrm>
                <a:off x="8326074" y="20389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1" name="Google Shape;521;p7"/>
              <p:cNvSpPr/>
              <p:nvPr/>
            </p:nvSpPr>
            <p:spPr>
              <a:xfrm>
                <a:off x="1681810" y="2049531"/>
                <a:ext cx="437034" cy="42106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22" name="Google Shape;522;p7"/>
            <p:cNvSpPr/>
            <p:nvPr/>
          </p:nvSpPr>
          <p:spPr>
            <a:xfrm>
              <a:off x="6896891" y="1706631"/>
              <a:ext cx="217672" cy="42106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3" name="Google Shape;523;p7"/>
            <p:cNvSpPr/>
            <p:nvPr/>
          </p:nvSpPr>
          <p:spPr>
            <a:xfrm>
              <a:off x="6689717" y="1695364"/>
              <a:ext cx="219849"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24" name="Google Shape;524;p7"/>
          <p:cNvSpPr/>
          <p:nvPr/>
        </p:nvSpPr>
        <p:spPr>
          <a:xfrm>
            <a:off x="2829899" y="1648525"/>
            <a:ext cx="3342300" cy="4632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35813" y="167904"/>
                </a:lnTo>
              </a:path>
            </a:pathLst>
          </a:custGeom>
          <a:solidFill>
            <a:srgbClr val="F79092"/>
          </a:solidFill>
          <a:ln w="12700" cap="flat" cmpd="sng">
            <a:solidFill>
              <a:srgbClr val="930A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b="1">
                <a:solidFill>
                  <a:schemeClr val="dk1"/>
                </a:solidFill>
                <a:latin typeface="Meiryo UI" panose="020B0604030504040204" pitchFamily="50" charset="-128"/>
                <a:ea typeface="Meiryo UI" panose="020B0604030504040204" pitchFamily="50" charset="-128"/>
                <a:sym typeface="Arial"/>
              </a:rPr>
              <a:t>ヘルプ機能</a:t>
            </a:r>
            <a:r>
              <a:rPr lang="ja-JP" sz="1800">
                <a:solidFill>
                  <a:schemeClr val="dk1"/>
                </a:solidFill>
                <a:latin typeface="Meiryo UI" panose="020B0604030504040204" pitchFamily="50" charset="-128"/>
                <a:ea typeface="Meiryo UI" panose="020B0604030504040204" pitchFamily="50" charset="-128"/>
                <a:sym typeface="Arial"/>
              </a:rPr>
              <a:t>が立ち上がる原因</a:t>
            </a:r>
            <a:endParaRPr>
              <a:latin typeface="Meiryo UI" panose="020B0604030504040204" pitchFamily="50" charset="-128"/>
              <a:ea typeface="Meiryo UI" panose="020B0604030504040204" pitchFamily="50" charset="-128"/>
            </a:endParaRPr>
          </a:p>
        </p:txBody>
      </p:sp>
      <p:sp>
        <p:nvSpPr>
          <p:cNvPr id="525" name="Google Shape;525;p7"/>
          <p:cNvSpPr/>
          <p:nvPr/>
        </p:nvSpPr>
        <p:spPr>
          <a:xfrm>
            <a:off x="4342910" y="2886265"/>
            <a:ext cx="2316541" cy="46317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6391" y="32371"/>
                </a:moveTo>
                <a:lnTo>
                  <a:pt x="133132" y="-10404"/>
                </a:lnTo>
                <a:lnTo>
                  <a:pt x="139969" y="-118358"/>
                </a:lnTo>
              </a:path>
            </a:pathLst>
          </a:custGeom>
          <a:solidFill>
            <a:srgbClr val="F79092"/>
          </a:solidFill>
          <a:ln w="12700" cap="flat" cmpd="sng">
            <a:solidFill>
              <a:srgbClr val="930A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b="1">
                <a:solidFill>
                  <a:schemeClr val="dk1"/>
                </a:solidFill>
                <a:latin typeface="Meiryo UI" panose="020B0604030504040204" pitchFamily="50" charset="-128"/>
                <a:ea typeface="Meiryo UI" panose="020B0604030504040204" pitchFamily="50" charset="-128"/>
                <a:sym typeface="Arial"/>
              </a:rPr>
              <a:t>全画面表示</a:t>
            </a:r>
            <a:r>
              <a:rPr lang="ja-JP" sz="1800">
                <a:solidFill>
                  <a:schemeClr val="dk1"/>
                </a:solidFill>
                <a:latin typeface="Meiryo UI" panose="020B0604030504040204" pitchFamily="50" charset="-128"/>
                <a:ea typeface="Meiryo UI" panose="020B0604030504040204" pitchFamily="50" charset="-128"/>
                <a:sym typeface="Arial"/>
              </a:rPr>
              <a:t>切替</a:t>
            </a:r>
            <a:endParaRPr>
              <a:latin typeface="Meiryo UI" panose="020B0604030504040204" pitchFamily="50" charset="-128"/>
              <a:ea typeface="Meiryo UI" panose="020B0604030504040204" pitchFamily="50" charset="-128"/>
            </a:endParaRPr>
          </a:p>
        </p:txBody>
      </p:sp>
      <p:sp>
        <p:nvSpPr>
          <p:cNvPr id="526" name="Google Shape;526;p7"/>
          <p:cNvSpPr/>
          <p:nvPr/>
        </p:nvSpPr>
        <p:spPr>
          <a:xfrm>
            <a:off x="4445000" y="4149991"/>
            <a:ext cx="3198565" cy="46317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6391" y="32371"/>
                </a:moveTo>
                <a:lnTo>
                  <a:pt x="133132" y="-10404"/>
                </a:lnTo>
                <a:lnTo>
                  <a:pt x="135046" y="-296039"/>
                </a:lnTo>
              </a:path>
            </a:pathLst>
          </a:custGeom>
          <a:solidFill>
            <a:srgbClr val="F79092"/>
          </a:solidFill>
          <a:ln w="12700" cap="flat" cmpd="sng">
            <a:solidFill>
              <a:srgbClr val="930A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sym typeface="Arial"/>
              </a:rPr>
              <a:t>通常入力と</a:t>
            </a:r>
            <a:r>
              <a:rPr lang="ja-JP" sz="1800" b="1">
                <a:solidFill>
                  <a:schemeClr val="dk1"/>
                </a:solidFill>
                <a:latin typeface="Meiryo UI" panose="020B0604030504040204" pitchFamily="50" charset="-128"/>
                <a:ea typeface="Meiryo UI" panose="020B0604030504040204" pitchFamily="50" charset="-128"/>
                <a:sym typeface="Arial"/>
              </a:rPr>
              <a:t>上書き入力</a:t>
            </a:r>
            <a:r>
              <a:rPr lang="ja-JP" sz="1800">
                <a:solidFill>
                  <a:schemeClr val="dk1"/>
                </a:solidFill>
                <a:latin typeface="Meiryo UI" panose="020B0604030504040204" pitchFamily="50" charset="-128"/>
                <a:ea typeface="Meiryo UI" panose="020B0604030504040204" pitchFamily="50" charset="-128"/>
                <a:sym typeface="Arial"/>
              </a:rPr>
              <a:t>の切替</a:t>
            </a:r>
            <a:endParaRPr>
              <a:latin typeface="Meiryo UI" panose="020B0604030504040204" pitchFamily="50" charset="-128"/>
              <a:ea typeface="Meiryo UI" panose="020B0604030504040204" pitchFamily="50" charset="-128"/>
            </a:endParaRPr>
          </a:p>
        </p:txBody>
      </p:sp>
      <p:sp>
        <p:nvSpPr>
          <p:cNvPr id="527" name="Google Shape;527;p7"/>
          <p:cNvSpPr/>
          <p:nvPr/>
        </p:nvSpPr>
        <p:spPr>
          <a:xfrm>
            <a:off x="5031075" y="5268300"/>
            <a:ext cx="4600500" cy="4632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6391" y="32371"/>
                </a:moveTo>
                <a:lnTo>
                  <a:pt x="133132" y="-10404"/>
                </a:lnTo>
                <a:lnTo>
                  <a:pt x="124900" y="-595463"/>
                </a:lnTo>
              </a:path>
            </a:pathLst>
          </a:custGeom>
          <a:solidFill>
            <a:srgbClr val="F79092"/>
          </a:solidFill>
          <a:ln w="12700" cap="flat" cmpd="sng">
            <a:solidFill>
              <a:srgbClr val="930A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sym typeface="Arial"/>
              </a:rPr>
              <a:t>テンキーの数字入力と</a:t>
            </a:r>
            <a:r>
              <a:rPr lang="ja-JP" sz="1800" b="1">
                <a:solidFill>
                  <a:schemeClr val="dk1"/>
                </a:solidFill>
                <a:latin typeface="Meiryo UI" panose="020B0604030504040204" pitchFamily="50" charset="-128"/>
                <a:ea typeface="Meiryo UI" panose="020B0604030504040204" pitchFamily="50" charset="-128"/>
                <a:sym typeface="Arial"/>
              </a:rPr>
              <a:t>矢印入力</a:t>
            </a:r>
            <a:r>
              <a:rPr lang="ja-JP" sz="1800">
                <a:solidFill>
                  <a:schemeClr val="dk1"/>
                </a:solidFill>
                <a:latin typeface="Meiryo UI" panose="020B0604030504040204" pitchFamily="50" charset="-128"/>
                <a:ea typeface="Meiryo UI" panose="020B0604030504040204" pitchFamily="50" charset="-128"/>
                <a:sym typeface="Arial"/>
              </a:rPr>
              <a:t>の切り替え</a:t>
            </a:r>
            <a:endParaRPr>
              <a:latin typeface="Meiryo UI" panose="020B0604030504040204" pitchFamily="50" charset="-128"/>
              <a:ea typeface="Meiryo UI" panose="020B0604030504040204" pitchFamily="50" charset="-128"/>
            </a:endParaRPr>
          </a:p>
        </p:txBody>
      </p:sp>
      <p:sp>
        <p:nvSpPr>
          <p:cNvPr id="528" name="Google Shape;528;p7"/>
          <p:cNvSpPr/>
          <p:nvPr/>
        </p:nvSpPr>
        <p:spPr>
          <a:xfrm>
            <a:off x="8770350" y="1429875"/>
            <a:ext cx="3095131" cy="46317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15077" y="45533"/>
                </a:lnTo>
                <a:lnTo>
                  <a:pt x="-14148" y="181066"/>
                </a:lnTo>
              </a:path>
            </a:pathLst>
          </a:custGeom>
          <a:solidFill>
            <a:srgbClr val="F79092"/>
          </a:solidFill>
          <a:ln w="12700" cap="flat" cmpd="sng">
            <a:solidFill>
              <a:srgbClr val="930A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b="1">
                <a:solidFill>
                  <a:schemeClr val="dk1"/>
                </a:solidFill>
                <a:latin typeface="Meiryo UI" panose="020B0604030504040204" pitchFamily="50" charset="-128"/>
                <a:ea typeface="Meiryo UI" panose="020B0604030504040204" pitchFamily="50" charset="-128"/>
                <a:sym typeface="Arial"/>
              </a:rPr>
              <a:t>画面スクロール機能</a:t>
            </a:r>
            <a:r>
              <a:rPr lang="ja-JP" sz="1800">
                <a:solidFill>
                  <a:schemeClr val="dk1"/>
                </a:solidFill>
                <a:latin typeface="Meiryo UI" panose="020B0604030504040204" pitchFamily="50" charset="-128"/>
                <a:ea typeface="Meiryo UI" panose="020B0604030504040204" pitchFamily="50" charset="-128"/>
                <a:sym typeface="Arial"/>
              </a:rPr>
              <a:t>切替</a:t>
            </a:r>
            <a:endParaRPr>
              <a:latin typeface="Meiryo UI" panose="020B0604030504040204" pitchFamily="50" charset="-128"/>
              <a:ea typeface="Meiryo UI" panose="020B0604030504040204" pitchFamily="50" charset="-128"/>
            </a:endParaRPr>
          </a:p>
        </p:txBody>
      </p:sp>
      <p:sp>
        <p:nvSpPr>
          <p:cNvPr id="529" name="Google Shape;529;p7"/>
          <p:cNvSpPr/>
          <p:nvPr/>
        </p:nvSpPr>
        <p:spPr>
          <a:xfrm>
            <a:off x="911350" y="4934100"/>
            <a:ext cx="2931300" cy="7323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11137" y="-46597"/>
                </a:lnTo>
                <a:lnTo>
                  <a:pt x="9731" y="-178259"/>
                </a:lnTo>
              </a:path>
            </a:pathLst>
          </a:custGeom>
          <a:solidFill>
            <a:srgbClr val="F79092"/>
          </a:solidFill>
          <a:ln w="12700" cap="flat" cmpd="sng">
            <a:solidFill>
              <a:srgbClr val="930A0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b="1">
                <a:solidFill>
                  <a:schemeClr val="dk1"/>
                </a:solidFill>
                <a:latin typeface="Meiryo UI" panose="020B0604030504040204" pitchFamily="50" charset="-128"/>
                <a:ea typeface="Meiryo UI" panose="020B0604030504040204" pitchFamily="50" charset="-128"/>
                <a:sym typeface="Arial"/>
              </a:rPr>
              <a:t>超押しやすい位置なのに</a:t>
            </a:r>
            <a:br>
              <a:rPr lang="ja-JP" sz="1800" b="1">
                <a:solidFill>
                  <a:schemeClr val="dk1"/>
                </a:solidFill>
                <a:latin typeface="Meiryo UI" panose="020B0604030504040204" pitchFamily="50" charset="-128"/>
                <a:ea typeface="Meiryo UI" panose="020B0604030504040204" pitchFamily="50" charset="-128"/>
                <a:sym typeface="Arial"/>
              </a:rPr>
            </a:br>
            <a:r>
              <a:rPr lang="ja-JP" sz="1800" b="1">
                <a:solidFill>
                  <a:schemeClr val="dk1"/>
                </a:solidFill>
                <a:latin typeface="Meiryo UI" panose="020B0604030504040204" pitchFamily="50" charset="-128"/>
                <a:ea typeface="Meiryo UI" panose="020B0604030504040204" pitchFamily="50" charset="-128"/>
                <a:sym typeface="Arial"/>
              </a:rPr>
              <a:t>世界で一番いらないキー</a:t>
            </a:r>
            <a:endParaRPr sz="1800">
              <a:solidFill>
                <a:schemeClr val="dk1"/>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F7523-65E3-0829-1AA5-428E06FB122C}"/>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PC</a:t>
            </a:r>
            <a:r>
              <a:rPr kumimoji="1" lang="ja-JP" altLang="en-US" dirty="0">
                <a:latin typeface="Meiryo UI" panose="020B0604030504040204" pitchFamily="50" charset="-128"/>
                <a:ea typeface="Meiryo UI" panose="020B0604030504040204" pitchFamily="50" charset="-128"/>
              </a:rPr>
              <a:t>作業の心構え</a:t>
            </a:r>
          </a:p>
        </p:txBody>
      </p:sp>
      <p:sp>
        <p:nvSpPr>
          <p:cNvPr id="3" name="テキスト プレースホルダー 2">
            <a:extLst>
              <a:ext uri="{FF2B5EF4-FFF2-40B4-BE49-F238E27FC236}">
                <a16:creationId xmlns:a16="http://schemas.microsoft.com/office/drawing/2014/main" id="{5305BB97-AE25-AE25-F571-7141802880D4}"/>
              </a:ext>
            </a:extLst>
          </p:cNvPr>
          <p:cNvSpPr>
            <a:spLocks noGrp="1"/>
          </p:cNvSpPr>
          <p:nvPr>
            <p:ph type="body" idx="1"/>
          </p:nvPr>
        </p:nvSpPr>
        <p:spPr>
          <a:xfrm>
            <a:off x="865631" y="2072640"/>
            <a:ext cx="8716519" cy="3493008"/>
          </a:xfrm>
        </p:spPr>
        <p:txBody>
          <a:bodyPr>
            <a:normAutofit fontScale="92500" lnSpcReduction="10000"/>
          </a:bodyPr>
          <a:lstStyle/>
          <a:p>
            <a:r>
              <a:rPr kumimoji="1" lang="ja-JP" altLang="en-US" sz="2200" b="1" dirty="0">
                <a:latin typeface="Meiryo UI" panose="020B0604030504040204" pitchFamily="50" charset="-128"/>
                <a:ea typeface="Meiryo UI" panose="020B0604030504040204" pitchFamily="50" charset="-128"/>
              </a:rPr>
              <a:t>同じ作業を何度も手作業でやる時代じゃない</a:t>
            </a:r>
            <a:endParaRPr kumimoji="1" lang="en-US" altLang="ja-JP" sz="2200" b="1" dirty="0">
              <a:latin typeface="Meiryo UI" panose="020B0604030504040204" pitchFamily="50" charset="-128"/>
              <a:ea typeface="Meiryo UI" panose="020B0604030504040204" pitchFamily="50" charset="-128"/>
            </a:endParaRPr>
          </a:p>
          <a:p>
            <a:pPr lvl="1"/>
            <a:r>
              <a:rPr kumimoji="1" lang="ja-JP" altLang="en-US" dirty="0">
                <a:latin typeface="Meiryo UI" panose="020B0604030504040204" pitchFamily="50" charset="-128"/>
                <a:ea typeface="Meiryo UI" panose="020B0604030504040204" pitchFamily="50" charset="-128"/>
              </a:rPr>
              <a:t>「この作業だるいな」と思ったらとりあえずググる</a:t>
            </a:r>
            <a:endParaRPr kumimoji="1" lang="en-US" altLang="ja-JP" dirty="0">
              <a:latin typeface="Meiryo UI" panose="020B0604030504040204" pitchFamily="50" charset="-128"/>
              <a:ea typeface="Meiryo UI" panose="020B0604030504040204" pitchFamily="50" charset="-128"/>
            </a:endParaRPr>
          </a:p>
          <a:p>
            <a:pPr lvl="1"/>
            <a:r>
              <a:rPr kumimoji="1" lang="ja-JP" altLang="en-US" dirty="0">
                <a:latin typeface="Meiryo UI" panose="020B0604030504040204" pitchFamily="50" charset="-128"/>
                <a:ea typeface="Meiryo UI" panose="020B0604030504040204" pitchFamily="50" charset="-128"/>
              </a:rPr>
              <a:t>小さい積み重ねが大事。５秒の作業を１秒にスピードアップするだけで十分</a:t>
            </a:r>
            <a:endParaRPr kumimoji="1" lang="en-US" altLang="ja-JP" dirty="0">
              <a:latin typeface="Meiryo UI" panose="020B0604030504040204" pitchFamily="50" charset="-128"/>
              <a:ea typeface="Meiryo UI" panose="020B0604030504040204" pitchFamily="50" charset="-128"/>
            </a:endParaRPr>
          </a:p>
          <a:p>
            <a:pPr lvl="1"/>
            <a:endParaRPr kumimoji="1" lang="en-US" altLang="ja-JP" dirty="0">
              <a:latin typeface="Meiryo UI" panose="020B0604030504040204" pitchFamily="50" charset="-128"/>
              <a:ea typeface="Meiryo UI" panose="020B0604030504040204" pitchFamily="50" charset="-128"/>
            </a:endParaRPr>
          </a:p>
          <a:p>
            <a:r>
              <a:rPr kumimoji="1" lang="ja-JP" altLang="en-US" sz="2200" b="1" dirty="0">
                <a:latin typeface="Meiryo UI" panose="020B0604030504040204" pitchFamily="50" charset="-128"/>
                <a:ea typeface="Meiryo UI" panose="020B0604030504040204" pitchFamily="50" charset="-128"/>
              </a:rPr>
              <a:t>デスクトップもフォルダも整理整頓</a:t>
            </a:r>
            <a:endParaRPr kumimoji="1" lang="en-US" altLang="ja-JP" sz="2200" b="1" dirty="0">
              <a:latin typeface="Meiryo UI" panose="020B0604030504040204" pitchFamily="50" charset="-128"/>
              <a:ea typeface="Meiryo UI" panose="020B0604030504040204" pitchFamily="50" charset="-128"/>
            </a:endParaRPr>
          </a:p>
          <a:p>
            <a:pPr lvl="1"/>
            <a:r>
              <a:rPr kumimoji="1" lang="ja-JP" altLang="en-US" dirty="0">
                <a:latin typeface="Meiryo UI" panose="020B0604030504040204" pitchFamily="50" charset="-128"/>
                <a:ea typeface="Meiryo UI" panose="020B0604030504040204" pitchFamily="50" charset="-128"/>
              </a:rPr>
              <a:t>入力形式を統一するのも大事</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2024/07/25,2024-07-25,20240725</a:t>
            </a:r>
            <a:r>
              <a:rPr kumimoji="1" lang="ja-JP" altLang="en-US" dirty="0">
                <a:latin typeface="Meiryo UI" panose="020B0604030504040204" pitchFamily="50" charset="-128"/>
                <a:ea typeface="Meiryo UI" panose="020B0604030504040204" pitchFamily="50" charset="-128"/>
              </a:rPr>
              <a:t>　などなど</a:t>
            </a:r>
            <a:r>
              <a:rPr kumimoji="1" lang="en-US" altLang="ja-JP" dirty="0">
                <a:latin typeface="Meiryo UI" panose="020B0604030504040204" pitchFamily="50" charset="-128"/>
                <a:ea typeface="Meiryo UI" panose="020B0604030504040204" pitchFamily="50" charset="-128"/>
              </a:rPr>
              <a:t>)</a:t>
            </a:r>
          </a:p>
          <a:p>
            <a:pPr lvl="1"/>
            <a:r>
              <a:rPr kumimoji="1" lang="ja-JP" altLang="en-US" dirty="0">
                <a:latin typeface="Meiryo UI" panose="020B0604030504040204" pitchFamily="50" charset="-128"/>
                <a:ea typeface="Meiryo UI" panose="020B0604030504040204" pitchFamily="50" charset="-128"/>
              </a:rPr>
              <a:t>ファイルを探している時間が一番無駄</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80A44D2-8590-F8E0-CEF4-21D08C68680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ja-JP" smtClean="0">
                <a:latin typeface="Meiryo UI" panose="020B0604030504040204" pitchFamily="50" charset="-128"/>
                <a:ea typeface="Meiryo UI" panose="020B0604030504040204" pitchFamily="50" charset="-128"/>
              </a:rPr>
              <a:t>70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94270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3"/>
        <p:cNvGrpSpPr/>
        <p:nvPr/>
      </p:nvGrpSpPr>
      <p:grpSpPr>
        <a:xfrm>
          <a:off x="0" y="0"/>
          <a:ext cx="0" cy="0"/>
          <a:chOff x="0" y="0"/>
          <a:chExt cx="0" cy="0"/>
        </a:xfrm>
      </p:grpSpPr>
      <p:sp>
        <p:nvSpPr>
          <p:cNvPr id="984" name="Google Shape;984;p47"/>
          <p:cNvSpPr txBox="1">
            <a:spLocks noGrp="1"/>
          </p:cNvSpPr>
          <p:nvPr>
            <p:ph type="title"/>
          </p:nvPr>
        </p:nvSpPr>
        <p:spPr>
          <a:xfrm>
            <a:off x="911352" y="505016"/>
            <a:ext cx="5775656" cy="328493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4000"/>
              <a:buFont typeface="Arial"/>
              <a:buNone/>
            </a:pPr>
            <a:r>
              <a:rPr lang="ja-JP" sz="4000" b="1" i="0" u="none" strike="noStrike" cap="none">
                <a:solidFill>
                  <a:schemeClr val="dk1"/>
                </a:solidFill>
                <a:latin typeface="Meiryo UI" panose="020B0604030504040204" pitchFamily="50" charset="-128"/>
                <a:ea typeface="Meiryo UI" panose="020B0604030504040204" pitchFamily="50" charset="-128"/>
                <a:sym typeface="Arial"/>
              </a:rPr>
              <a:t>ありがとうございました </a:t>
            </a:r>
            <a:endParaRPr>
              <a:latin typeface="Meiryo UI" panose="020B0604030504040204" pitchFamily="50" charset="-128"/>
              <a:ea typeface="Meiryo UI" panose="020B0604030504040204" pitchFamily="50" charset="-128"/>
            </a:endParaRPr>
          </a:p>
        </p:txBody>
      </p:sp>
      <p:sp>
        <p:nvSpPr>
          <p:cNvPr id="985" name="Google Shape;985;p47"/>
          <p:cNvSpPr txBox="1">
            <a:spLocks noGrp="1"/>
          </p:cNvSpPr>
          <p:nvPr>
            <p:ph type="body" idx="1"/>
          </p:nvPr>
        </p:nvSpPr>
        <p:spPr>
          <a:xfrm>
            <a:off x="911350" y="4006025"/>
            <a:ext cx="6259200" cy="2346900"/>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2000"/>
              <a:buFont typeface="Arial"/>
              <a:buNone/>
            </a:pP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本スライドの内容に関する意見、</a:t>
            </a:r>
            <a:r>
              <a:rPr lang="ja-JP" altLang="en-US" sz="2000" b="0" i="0" u="none" strike="noStrike" cap="none" dirty="0">
                <a:solidFill>
                  <a:schemeClr val="dk1"/>
                </a:solidFill>
                <a:latin typeface="Meiryo UI" panose="020B0604030504040204" pitchFamily="50" charset="-128"/>
                <a:ea typeface="Meiryo UI" panose="020B0604030504040204" pitchFamily="50" charset="-128"/>
                <a:sym typeface="Arial"/>
              </a:rPr>
              <a:t>各種相談など</a:t>
            </a:r>
            <a:br>
              <a:rPr lang="en-US" altLang="ja-JP" sz="2000" b="0" i="0" u="none" strike="noStrike" cap="none" dirty="0">
                <a:solidFill>
                  <a:schemeClr val="dk1"/>
                </a:solidFill>
                <a:latin typeface="Meiryo UI" panose="020B0604030504040204" pitchFamily="50" charset="-128"/>
                <a:ea typeface="Meiryo UI" panose="020B0604030504040204" pitchFamily="50" charset="-128"/>
                <a:sym typeface="Arial"/>
              </a:rPr>
            </a:br>
            <a:r>
              <a:rPr lang="ja-JP" sz="2000" b="0" i="0" u="none" strike="noStrike" cap="none" dirty="0">
                <a:solidFill>
                  <a:schemeClr val="dk1"/>
                </a:solidFill>
                <a:latin typeface="Meiryo UI" panose="020B0604030504040204" pitchFamily="50" charset="-128"/>
                <a:ea typeface="Meiryo UI" panose="020B0604030504040204" pitchFamily="50" charset="-128"/>
                <a:sym typeface="Arial"/>
              </a:rPr>
              <a:t>何かあればSCの富永までご連絡ください。</a:t>
            </a:r>
            <a:endParaRPr sz="2000" b="0" i="0" u="none" strike="noStrike" cap="none" dirty="0">
              <a:solidFill>
                <a:schemeClr val="dk1"/>
              </a:solidFill>
              <a:latin typeface="Meiryo UI" panose="020B0604030504040204" pitchFamily="50" charset="-128"/>
              <a:ea typeface="Meiryo UI" panose="020B0604030504040204" pitchFamily="50" charset="-128"/>
              <a:sym typeface="Arial"/>
            </a:endParaRPr>
          </a:p>
          <a:p>
            <a:pPr marL="0" marR="0" lvl="0" indent="0" algn="l" rtl="0">
              <a:lnSpc>
                <a:spcPct val="133333"/>
              </a:lnSpc>
              <a:spcBef>
                <a:spcPts val="1200"/>
              </a:spcBef>
              <a:spcAft>
                <a:spcPts val="0"/>
              </a:spcAft>
              <a:buClr>
                <a:schemeClr val="dk1"/>
              </a:buClr>
              <a:buSzPts val="1800"/>
              <a:buFont typeface="Arial"/>
              <a:buNone/>
            </a:pPr>
            <a:r>
              <a:rPr lang="ja-JP" sz="1800" b="0" i="0" u="none" strike="noStrike" cap="none" dirty="0">
                <a:solidFill>
                  <a:schemeClr val="dk1"/>
                </a:solidFill>
                <a:latin typeface="Meiryo UI" panose="020B0604030504040204" pitchFamily="50" charset="-128"/>
                <a:ea typeface="Meiryo UI" panose="020B0604030504040204" pitchFamily="50" charset="-128"/>
                <a:sym typeface="Arial"/>
              </a:rPr>
              <a:t>※基本的に土日のどちらかしか出勤していません</a:t>
            </a:r>
            <a:endParaRPr sz="1800" b="0" i="0" u="none" strike="noStrike" cap="none" dirty="0">
              <a:solidFill>
                <a:schemeClr val="dk1"/>
              </a:solidFill>
              <a:latin typeface="Meiryo UI" panose="020B0604030504040204" pitchFamily="50" charset="-128"/>
              <a:ea typeface="Meiryo UI" panose="020B0604030504040204" pitchFamily="50" charset="-128"/>
              <a:sym typeface="Arial"/>
            </a:endParaRPr>
          </a:p>
        </p:txBody>
      </p:sp>
      <p:pic>
        <p:nvPicPr>
          <p:cNvPr id="986" name="Google Shape;986;p47"/>
          <p:cNvPicPr preferRelativeResize="0"/>
          <p:nvPr/>
        </p:nvPicPr>
        <p:blipFill>
          <a:blip r:embed="rId3">
            <a:alphaModFix/>
          </a:blip>
          <a:stretch>
            <a:fillRect/>
          </a:stretch>
        </p:blipFill>
        <p:spPr>
          <a:xfrm>
            <a:off x="8274325" y="4252575"/>
            <a:ext cx="1974575" cy="1974575"/>
          </a:xfrm>
          <a:prstGeom prst="rect">
            <a:avLst/>
          </a:prstGeom>
          <a:noFill/>
          <a:ln>
            <a:noFill/>
          </a:ln>
        </p:spPr>
      </p:pic>
      <p:pic>
        <p:nvPicPr>
          <p:cNvPr id="987" name="Google Shape;987;p47"/>
          <p:cNvPicPr preferRelativeResize="0"/>
          <p:nvPr/>
        </p:nvPicPr>
        <p:blipFill>
          <a:blip r:embed="rId4">
            <a:alphaModFix/>
          </a:blip>
          <a:stretch>
            <a:fillRect/>
          </a:stretch>
        </p:blipFill>
        <p:spPr>
          <a:xfrm>
            <a:off x="8316428" y="3692371"/>
            <a:ext cx="1767200" cy="132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Arial"/>
                <a:ea typeface="Arial"/>
                <a:cs typeface="Arial"/>
                <a:sym typeface="Arial"/>
              </a:rPr>
              <a:t>8</a:t>
            </a:fld>
            <a:endParaRPr sz="1400" b="1">
              <a:solidFill>
                <a:schemeClr val="dk1"/>
              </a:solidFill>
              <a:latin typeface="Arial"/>
              <a:ea typeface="Arial"/>
              <a:cs typeface="Arial"/>
              <a:sym typeface="Arial"/>
            </a:endParaRPr>
          </a:p>
        </p:txBody>
      </p:sp>
      <p:sp>
        <p:nvSpPr>
          <p:cNvPr id="536" name="Google Shape;536;p8"/>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キーボードの有効活用　ー　有能キー編</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grpSp>
        <p:nvGrpSpPr>
          <p:cNvPr id="537" name="Google Shape;537;p8"/>
          <p:cNvGrpSpPr/>
          <p:nvPr/>
        </p:nvGrpSpPr>
        <p:grpSpPr>
          <a:xfrm>
            <a:off x="765175" y="1923889"/>
            <a:ext cx="10661650" cy="3010222"/>
            <a:chOff x="765175" y="1580989"/>
            <a:chExt cx="10661650" cy="3010222"/>
          </a:xfrm>
        </p:grpSpPr>
        <p:grpSp>
          <p:nvGrpSpPr>
            <p:cNvPr id="538" name="Google Shape;538;p8"/>
            <p:cNvGrpSpPr/>
            <p:nvPr/>
          </p:nvGrpSpPr>
          <p:grpSpPr>
            <a:xfrm>
              <a:off x="765175" y="1580989"/>
              <a:ext cx="10661650" cy="3010222"/>
              <a:chOff x="765175" y="1923889"/>
              <a:chExt cx="10661650" cy="3010222"/>
            </a:xfrm>
          </p:grpSpPr>
          <p:pic>
            <p:nvPicPr>
              <p:cNvPr id="539" name="Google Shape;539;p8" descr="フリーイラスト, ベクター, SVG, キーボード（PC）, パソコン"/>
              <p:cNvPicPr preferRelativeResize="0"/>
              <p:nvPr/>
            </p:nvPicPr>
            <p:blipFill rotWithShape="1">
              <a:blip r:embed="rId3">
                <a:alphaModFix/>
              </a:blip>
              <a:srcRect l="1889" t="3767" r="1776" b="4033"/>
              <a:stretch/>
            </p:blipFill>
            <p:spPr>
              <a:xfrm>
                <a:off x="765175" y="1923889"/>
                <a:ext cx="10661650" cy="3010222"/>
              </a:xfrm>
              <a:prstGeom prst="rect">
                <a:avLst/>
              </a:prstGeom>
              <a:solidFill>
                <a:srgbClr val="FFFFFF"/>
              </a:solidFill>
              <a:ln>
                <a:noFill/>
              </a:ln>
            </p:spPr>
          </p:pic>
          <p:sp>
            <p:nvSpPr>
              <p:cNvPr id="540" name="Google Shape;540;p8"/>
              <p:cNvSpPr/>
              <p:nvPr/>
            </p:nvSpPr>
            <p:spPr>
              <a:xfrm>
                <a:off x="875089" y="2003656"/>
                <a:ext cx="495304" cy="481977"/>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1" name="Google Shape;541;p8"/>
              <p:cNvSpPr/>
              <p:nvPr/>
            </p:nvSpPr>
            <p:spPr>
              <a:xfrm>
                <a:off x="889693" y="3067016"/>
                <a:ext cx="651267" cy="45401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2" name="Google Shape;542;p8"/>
              <p:cNvSpPr/>
              <p:nvPr/>
            </p:nvSpPr>
            <p:spPr>
              <a:xfrm>
                <a:off x="861183" y="3956016"/>
                <a:ext cx="1038487" cy="45401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3" name="Google Shape;543;p8"/>
              <p:cNvSpPr/>
              <p:nvPr/>
            </p:nvSpPr>
            <p:spPr>
              <a:xfrm>
                <a:off x="889261" y="4433853"/>
                <a:ext cx="1749661" cy="41274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4" name="Google Shape;544;p8"/>
              <p:cNvSpPr/>
              <p:nvPr/>
            </p:nvSpPr>
            <p:spPr>
              <a:xfrm>
                <a:off x="2111869" y="2025759"/>
                <a:ext cx="485545" cy="46317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5" name="Google Shape;545;p8"/>
              <p:cNvSpPr/>
              <p:nvPr/>
            </p:nvSpPr>
            <p:spPr>
              <a:xfrm>
                <a:off x="6216652" y="2038264"/>
                <a:ext cx="454779"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6" name="Google Shape;546;p8"/>
              <p:cNvSpPr/>
              <p:nvPr/>
            </p:nvSpPr>
            <p:spPr>
              <a:xfrm>
                <a:off x="8337723" y="2630517"/>
                <a:ext cx="886236" cy="88798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7" name="Google Shape;547;p8"/>
              <p:cNvSpPr/>
              <p:nvPr/>
            </p:nvSpPr>
            <p:spPr>
              <a:xfrm>
                <a:off x="6531262" y="4430361"/>
                <a:ext cx="450276"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8"/>
              <p:cNvSpPr/>
              <p:nvPr/>
            </p:nvSpPr>
            <p:spPr>
              <a:xfrm>
                <a:off x="883131" y="3518499"/>
                <a:ext cx="789793" cy="429528"/>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8"/>
              <p:cNvSpPr/>
              <p:nvPr/>
            </p:nvSpPr>
            <p:spPr>
              <a:xfrm>
                <a:off x="7881574" y="26358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8"/>
              <p:cNvSpPr/>
              <p:nvPr/>
            </p:nvSpPr>
            <p:spPr>
              <a:xfrm>
                <a:off x="9519874" y="26358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8"/>
              <p:cNvSpPr/>
              <p:nvPr/>
            </p:nvSpPr>
            <p:spPr>
              <a:xfrm>
                <a:off x="8326074" y="20389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2" name="Google Shape;552;p8"/>
              <p:cNvSpPr/>
              <p:nvPr/>
            </p:nvSpPr>
            <p:spPr>
              <a:xfrm>
                <a:off x="1681810" y="2049531"/>
                <a:ext cx="437034" cy="42106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53" name="Google Shape;553;p8"/>
            <p:cNvSpPr/>
            <p:nvPr/>
          </p:nvSpPr>
          <p:spPr>
            <a:xfrm>
              <a:off x="6896891" y="1706631"/>
              <a:ext cx="217672" cy="42106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4" name="Google Shape;554;p8"/>
            <p:cNvSpPr/>
            <p:nvPr/>
          </p:nvSpPr>
          <p:spPr>
            <a:xfrm>
              <a:off x="6689717" y="1695364"/>
              <a:ext cx="219849"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55" name="Google Shape;555;p8"/>
          <p:cNvSpPr/>
          <p:nvPr/>
        </p:nvSpPr>
        <p:spPr>
          <a:xfrm>
            <a:off x="3526450" y="1487750"/>
            <a:ext cx="6710100" cy="4632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3310" y="148162"/>
                </a:lnTo>
              </a:path>
            </a:pathLst>
          </a:custGeom>
          <a:solidFill>
            <a:srgbClr val="A2D0CF"/>
          </a:solidFill>
          <a:ln w="12700" cap="flat" cmpd="sng">
            <a:solidFill>
              <a:srgbClr val="2E5D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ファイル名変更/データを残したまま入力モードに変更（Excel)</a:t>
            </a:r>
            <a:endParaRPr sz="1800">
              <a:solidFill>
                <a:schemeClr val="dk1"/>
              </a:solidFill>
              <a:latin typeface="Meiryo UI" panose="020B0604030504040204" pitchFamily="50" charset="-128"/>
              <a:ea typeface="Meiryo UI" panose="020B0604030504040204" pitchFamily="50" charset="-128"/>
            </a:endParaRPr>
          </a:p>
        </p:txBody>
      </p:sp>
      <p:sp>
        <p:nvSpPr>
          <p:cNvPr id="556" name="Google Shape;556;p8"/>
          <p:cNvSpPr/>
          <p:nvPr/>
        </p:nvSpPr>
        <p:spPr>
          <a:xfrm>
            <a:off x="3818316" y="2823586"/>
            <a:ext cx="2316541" cy="46317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6391" y="32371"/>
                </a:moveTo>
                <a:lnTo>
                  <a:pt x="133132" y="-10404"/>
                </a:lnTo>
                <a:lnTo>
                  <a:pt x="139969" y="-118358"/>
                </a:lnTo>
              </a:path>
            </a:pathLst>
          </a:custGeom>
          <a:solidFill>
            <a:srgbClr val="A2D0CF"/>
          </a:solidFill>
          <a:ln w="12700" cap="flat" cmpd="sng">
            <a:solidFill>
              <a:srgbClr val="2E5D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半角英数に変更</a:t>
            </a:r>
            <a:endParaRPr sz="1800">
              <a:solidFill>
                <a:schemeClr val="dk1"/>
              </a:solidFill>
              <a:latin typeface="Meiryo UI" panose="020B0604030504040204" pitchFamily="50" charset="-128"/>
              <a:ea typeface="Meiryo UI" panose="020B0604030504040204" pitchFamily="50" charset="-128"/>
            </a:endParaRPr>
          </a:p>
        </p:txBody>
      </p:sp>
      <p:sp>
        <p:nvSpPr>
          <p:cNvPr id="557" name="Google Shape;557;p8"/>
          <p:cNvSpPr/>
          <p:nvPr/>
        </p:nvSpPr>
        <p:spPr>
          <a:xfrm>
            <a:off x="1267380" y="2558536"/>
            <a:ext cx="2037330" cy="46317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15829" y="-69002"/>
                </a:lnTo>
              </a:path>
            </a:pathLst>
          </a:custGeom>
          <a:solidFill>
            <a:srgbClr val="A2D0CF"/>
          </a:solidFill>
          <a:ln w="12700" cap="flat" cmpd="sng">
            <a:solidFill>
              <a:srgbClr val="2E5D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入力内容の破棄</a:t>
            </a:r>
            <a:endParaRPr sz="1800">
              <a:solidFill>
                <a:schemeClr val="dk1"/>
              </a:solidFill>
              <a:latin typeface="Meiryo UI" panose="020B0604030504040204" pitchFamily="50" charset="-128"/>
              <a:ea typeface="Meiryo UI" panose="020B0604030504040204" pitchFamily="50" charset="-128"/>
            </a:endParaRPr>
          </a:p>
        </p:txBody>
      </p:sp>
      <p:sp>
        <p:nvSpPr>
          <p:cNvPr id="558" name="Google Shape;558;p8"/>
          <p:cNvSpPr/>
          <p:nvPr/>
        </p:nvSpPr>
        <p:spPr>
          <a:xfrm>
            <a:off x="7005727" y="5068991"/>
            <a:ext cx="2316541" cy="46317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842" y="22500"/>
                </a:moveTo>
                <a:lnTo>
                  <a:pt x="-11602" y="-13694"/>
                </a:lnTo>
                <a:lnTo>
                  <a:pt x="-10685" y="-92035"/>
                </a:lnTo>
              </a:path>
            </a:pathLst>
          </a:custGeom>
          <a:solidFill>
            <a:srgbClr val="A2D0CF"/>
          </a:solidFill>
          <a:ln w="12700" cap="flat" cmpd="sng">
            <a:solidFill>
              <a:srgbClr val="2E5D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右クリックと同じ</a:t>
            </a:r>
            <a:endParaRPr sz="1800">
              <a:solidFill>
                <a:schemeClr val="dk1"/>
              </a:solidFill>
              <a:latin typeface="Meiryo UI" panose="020B0604030504040204" pitchFamily="50" charset="-128"/>
              <a:ea typeface="Meiryo UI" panose="020B0604030504040204" pitchFamily="50" charset="-128"/>
            </a:endParaRPr>
          </a:p>
        </p:txBody>
      </p:sp>
      <p:sp>
        <p:nvSpPr>
          <p:cNvPr id="559" name="Google Shape;559;p8"/>
          <p:cNvSpPr/>
          <p:nvPr/>
        </p:nvSpPr>
        <p:spPr>
          <a:xfrm>
            <a:off x="3480551" y="5667050"/>
            <a:ext cx="4423200" cy="639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842" y="22500"/>
                </a:moveTo>
                <a:lnTo>
                  <a:pt x="-10154" y="-83170"/>
                </a:lnTo>
                <a:lnTo>
                  <a:pt x="-27391" y="-162714"/>
                </a:lnTo>
              </a:path>
            </a:pathLst>
          </a:custGeom>
          <a:solidFill>
            <a:srgbClr val="A2D0CF"/>
          </a:solidFill>
          <a:ln w="12700" cap="flat" cmpd="sng">
            <a:solidFill>
              <a:srgbClr val="2E5D5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ショートカットのお供/アクセスキー機能</a:t>
            </a:r>
            <a:br>
              <a:rPr lang="ja-JP" sz="1800">
                <a:solidFill>
                  <a:schemeClr val="dk1"/>
                </a:solidFill>
                <a:latin typeface="Meiryo UI" panose="020B0604030504040204" pitchFamily="50" charset="-128"/>
                <a:ea typeface="Meiryo UI" panose="020B0604030504040204" pitchFamily="50" charset="-128"/>
              </a:rPr>
            </a:br>
            <a:r>
              <a:rPr lang="ja-JP" sz="1800">
                <a:solidFill>
                  <a:schemeClr val="dk1"/>
                </a:solidFill>
                <a:latin typeface="Meiryo UI" panose="020B0604030504040204" pitchFamily="50" charset="-128"/>
                <a:ea typeface="Meiryo UI" panose="020B0604030504040204" pitchFamily="50" charset="-128"/>
              </a:rPr>
              <a:t>（ショートカットキーみたいなもの）</a:t>
            </a:r>
            <a:endParaRPr sz="1800">
              <a:solidFill>
                <a:schemeClr val="dk1"/>
              </a:solidFill>
              <a:latin typeface="Meiryo UI" panose="020B0604030504040204" pitchFamily="50" charset="-128"/>
              <a:ea typeface="Meiryo UI" panose="020B0604030504040204" pitchFamily="50" charset="-128"/>
            </a:endParaRPr>
          </a:p>
        </p:txBody>
      </p:sp>
      <p:sp>
        <p:nvSpPr>
          <p:cNvPr id="560" name="Google Shape;560;p8"/>
          <p:cNvSpPr/>
          <p:nvPr/>
        </p:nvSpPr>
        <p:spPr>
          <a:xfrm>
            <a:off x="513050" y="5396050"/>
            <a:ext cx="2535000" cy="8505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842" y="22500"/>
                </a:moveTo>
                <a:lnTo>
                  <a:pt x="-11602" y="-13694"/>
                </a:lnTo>
                <a:lnTo>
                  <a:pt x="40931" y="-151804"/>
                </a:lnTo>
              </a:path>
            </a:pathLst>
          </a:custGeom>
          <a:solidFill>
            <a:srgbClr val="A2D0CF"/>
          </a:solidFill>
          <a:ln w="12700" cap="flat" cmpd="sng">
            <a:solidFill>
              <a:srgbClr val="2E5D5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Shift/Ctrl/Win</a:t>
            </a:r>
            <a:br>
              <a:rPr lang="ja-JP" sz="1800">
                <a:solidFill>
                  <a:schemeClr val="dk1"/>
                </a:solidFill>
                <a:latin typeface="Meiryo UI" panose="020B0604030504040204" pitchFamily="50" charset="-128"/>
                <a:ea typeface="Meiryo UI" panose="020B0604030504040204" pitchFamily="50" charset="-128"/>
              </a:rPr>
            </a:br>
            <a:r>
              <a:rPr lang="ja-JP" sz="1800">
                <a:solidFill>
                  <a:schemeClr val="dk1"/>
                </a:solidFill>
                <a:latin typeface="Meiryo UI" panose="020B0604030504040204" pitchFamily="50" charset="-128"/>
                <a:ea typeface="Meiryo UI" panose="020B0604030504040204" pitchFamily="50" charset="-128"/>
              </a:rPr>
              <a:t>ショートカットのお供</a:t>
            </a:r>
            <a:endParaRPr sz="1800">
              <a:solidFill>
                <a:schemeClr val="dk1"/>
              </a:solidFill>
              <a:latin typeface="Meiryo UI" panose="020B0604030504040204" pitchFamily="50" charset="-128"/>
              <a:ea typeface="Meiryo UI" panose="020B0604030504040204" pitchFamily="50" charset="-128"/>
            </a:endParaRPr>
          </a:p>
        </p:txBody>
      </p:sp>
      <p:sp>
        <p:nvSpPr>
          <p:cNvPr id="561" name="Google Shape;561;p8"/>
          <p:cNvSpPr/>
          <p:nvPr/>
        </p:nvSpPr>
        <p:spPr>
          <a:xfrm>
            <a:off x="2354651" y="3739700"/>
            <a:ext cx="3363600" cy="4632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41388" y="-105197"/>
                </a:lnTo>
              </a:path>
            </a:pathLst>
          </a:custGeom>
          <a:solidFill>
            <a:srgbClr val="A2D0CF"/>
          </a:solidFill>
          <a:ln w="12700" cap="flat" cmpd="sng">
            <a:solidFill>
              <a:srgbClr val="2E5D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ボックス間移動/リンク間移動</a:t>
            </a:r>
            <a:endParaRPr>
              <a:latin typeface="Meiryo UI" panose="020B0604030504040204" pitchFamily="50" charset="-128"/>
              <a:ea typeface="Meiryo UI" panose="020B0604030504040204" pitchFamily="50" charset="-128"/>
            </a:endParaRPr>
          </a:p>
        </p:txBody>
      </p:sp>
      <p:sp>
        <p:nvSpPr>
          <p:cNvPr id="562" name="Google Shape;562;p8"/>
          <p:cNvSpPr/>
          <p:nvPr/>
        </p:nvSpPr>
        <p:spPr>
          <a:xfrm>
            <a:off x="8405008" y="3577568"/>
            <a:ext cx="3627501" cy="114683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842" y="22500"/>
                </a:moveTo>
                <a:lnTo>
                  <a:pt x="-11602" y="-13694"/>
                </a:lnTo>
                <a:lnTo>
                  <a:pt x="5240" y="-46730"/>
                </a:lnTo>
              </a:path>
            </a:pathLst>
          </a:custGeom>
          <a:solidFill>
            <a:srgbClr val="A2D0CF"/>
          </a:solidFill>
          <a:ln w="12700" cap="flat" cmpd="sng">
            <a:solidFill>
              <a:srgbClr val="2E5D5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Home：先頭に移動</a:t>
            </a:r>
            <a:endParaRPr sz="1800">
              <a:solidFill>
                <a:schemeClr val="dk1"/>
              </a:solidFill>
              <a:latin typeface="Meiryo UI" panose="020B0604030504040204" pitchFamily="50" charset="-128"/>
              <a:ea typeface="Meiryo UI" panose="020B0604030504040204" pitchFamily="50" charset="-128"/>
            </a:endParaRPr>
          </a:p>
          <a:p>
            <a:pPr marL="0" marR="0" lvl="0" indent="0" algn="l"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End：最後に移動</a:t>
            </a:r>
            <a:br>
              <a:rPr lang="ja-JP" sz="1800">
                <a:solidFill>
                  <a:schemeClr val="dk1"/>
                </a:solidFill>
                <a:latin typeface="Meiryo UI" panose="020B0604030504040204" pitchFamily="50" charset="-128"/>
                <a:ea typeface="Meiryo UI" panose="020B0604030504040204" pitchFamily="50" charset="-128"/>
              </a:rPr>
            </a:br>
            <a:r>
              <a:rPr lang="ja-JP" sz="1800">
                <a:solidFill>
                  <a:schemeClr val="dk1"/>
                </a:solidFill>
                <a:latin typeface="Meiryo UI" panose="020B0604030504040204" pitchFamily="50" charset="-128"/>
                <a:ea typeface="Meiryo UI" panose="020B0604030504040204" pitchFamily="50" charset="-128"/>
              </a:rPr>
              <a:t>Page Up：ページ移動（前）</a:t>
            </a:r>
            <a:endParaRPr sz="1800">
              <a:solidFill>
                <a:schemeClr val="dk1"/>
              </a:solidFill>
              <a:latin typeface="Meiryo UI" panose="020B0604030504040204" pitchFamily="50" charset="-128"/>
              <a:ea typeface="Meiryo UI" panose="020B0604030504040204" pitchFamily="50" charset="-128"/>
            </a:endParaRPr>
          </a:p>
          <a:p>
            <a:pPr marL="0" marR="0" lvl="0" indent="0" algn="l" rtl="0">
              <a:spcBef>
                <a:spcPts val="0"/>
              </a:spcBef>
              <a:spcAft>
                <a:spcPts val="0"/>
              </a:spcAft>
              <a:buNone/>
            </a:pPr>
            <a:r>
              <a:rPr lang="ja-JP" sz="1800">
                <a:solidFill>
                  <a:schemeClr val="dk1"/>
                </a:solidFill>
                <a:latin typeface="Meiryo UI" panose="020B0604030504040204" pitchFamily="50" charset="-128"/>
                <a:ea typeface="Meiryo UI" panose="020B0604030504040204" pitchFamily="50" charset="-128"/>
              </a:rPr>
              <a:t>Page Down：ページ移動（後）</a:t>
            </a:r>
            <a:endParaRPr sz="1800">
              <a:solidFill>
                <a:schemeClr val="dk1"/>
              </a:solidFill>
              <a:latin typeface="Meiryo UI" panose="020B0604030504040204" pitchFamily="50" charset="-128"/>
              <a:ea typeface="Meiryo UI" panose="020B0604030504040204" pitchFamily="50"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
          <p:cNvSpPr txBox="1">
            <a:spLocks noGrp="1"/>
          </p:cNvSpPr>
          <p:nvPr>
            <p:ph type="sldNum" idx="12"/>
          </p:nvPr>
        </p:nvSpPr>
        <p:spPr>
          <a:xfrm>
            <a:off x="911352" y="6246622"/>
            <a:ext cx="2670048" cy="365125"/>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fld id="{00000000-1234-1234-1234-123412341234}" type="slidenum">
              <a:rPr lang="en-US" altLang="ja-JP" sz="1400" b="1">
                <a:solidFill>
                  <a:schemeClr val="dk1"/>
                </a:solidFill>
                <a:latin typeface="Meiryo UI" panose="020B0604030504040204" pitchFamily="50" charset="-128"/>
                <a:ea typeface="Meiryo UI" panose="020B0604030504040204" pitchFamily="50" charset="-128"/>
                <a:sym typeface="Arial"/>
              </a:rPr>
              <a:t>9</a:t>
            </a:fld>
            <a:endParaRPr sz="1400" b="1">
              <a:solidFill>
                <a:schemeClr val="dk1"/>
              </a:solidFill>
              <a:latin typeface="Meiryo UI" panose="020B0604030504040204" pitchFamily="50" charset="-128"/>
              <a:ea typeface="Meiryo UI" panose="020B0604030504040204" pitchFamily="50" charset="-128"/>
              <a:sym typeface="Arial"/>
            </a:endParaRPr>
          </a:p>
        </p:txBody>
      </p:sp>
      <p:sp>
        <p:nvSpPr>
          <p:cNvPr id="569" name="Google Shape;569;p9"/>
          <p:cNvSpPr txBox="1">
            <a:spLocks noGrp="1"/>
          </p:cNvSpPr>
          <p:nvPr>
            <p:ph type="title"/>
          </p:nvPr>
        </p:nvSpPr>
        <p:spPr>
          <a:xfrm>
            <a:off x="893064" y="72518"/>
            <a:ext cx="8297380" cy="132651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Arial"/>
              <a:buNone/>
            </a:pPr>
            <a:r>
              <a:rPr lang="ja-JP" sz="2800" b="1" i="0" u="none" strike="noStrike" cap="none">
                <a:solidFill>
                  <a:schemeClr val="dk1"/>
                </a:solidFill>
                <a:latin typeface="Meiryo UI" panose="020B0604030504040204" pitchFamily="50" charset="-128"/>
                <a:ea typeface="Meiryo UI" panose="020B0604030504040204" pitchFamily="50" charset="-128"/>
                <a:sym typeface="Arial"/>
              </a:rPr>
              <a:t>キーボードの有効活用　ー　最後に</a:t>
            </a:r>
            <a:endParaRPr sz="2800" b="1" i="0" u="none" strike="noStrike" cap="none">
              <a:solidFill>
                <a:schemeClr val="dk1"/>
              </a:solidFill>
              <a:latin typeface="Meiryo UI" panose="020B0604030504040204" pitchFamily="50" charset="-128"/>
              <a:ea typeface="Meiryo UI" panose="020B0604030504040204" pitchFamily="50" charset="-128"/>
              <a:sym typeface="Arial"/>
            </a:endParaRPr>
          </a:p>
        </p:txBody>
      </p:sp>
      <p:grpSp>
        <p:nvGrpSpPr>
          <p:cNvPr id="570" name="Google Shape;570;p9"/>
          <p:cNvGrpSpPr/>
          <p:nvPr/>
        </p:nvGrpSpPr>
        <p:grpSpPr>
          <a:xfrm>
            <a:off x="765175" y="1580989"/>
            <a:ext cx="10661650" cy="3010222"/>
            <a:chOff x="765175" y="1923889"/>
            <a:chExt cx="10661650" cy="3010222"/>
          </a:xfrm>
        </p:grpSpPr>
        <p:pic>
          <p:nvPicPr>
            <p:cNvPr id="571" name="Google Shape;571;p9" descr="フリーイラスト, ベクター, SVG, キーボード（PC）, パソコン"/>
            <p:cNvPicPr preferRelativeResize="0"/>
            <p:nvPr/>
          </p:nvPicPr>
          <p:blipFill rotWithShape="1">
            <a:blip r:embed="rId3">
              <a:alphaModFix/>
            </a:blip>
            <a:srcRect l="1889" t="3767" r="1776" b="4033"/>
            <a:stretch/>
          </p:blipFill>
          <p:spPr>
            <a:xfrm>
              <a:off x="765175" y="1923889"/>
              <a:ext cx="10661650" cy="3010222"/>
            </a:xfrm>
            <a:prstGeom prst="rect">
              <a:avLst/>
            </a:prstGeom>
            <a:solidFill>
              <a:srgbClr val="FFFFFF"/>
            </a:solidFill>
            <a:ln>
              <a:noFill/>
            </a:ln>
          </p:spPr>
        </p:pic>
        <p:sp>
          <p:nvSpPr>
            <p:cNvPr id="572" name="Google Shape;572;p9"/>
            <p:cNvSpPr/>
            <p:nvPr/>
          </p:nvSpPr>
          <p:spPr>
            <a:xfrm>
              <a:off x="875089" y="2003656"/>
              <a:ext cx="495304" cy="481977"/>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73" name="Google Shape;573;p9"/>
            <p:cNvSpPr/>
            <p:nvPr/>
          </p:nvSpPr>
          <p:spPr>
            <a:xfrm>
              <a:off x="889693" y="3067016"/>
              <a:ext cx="651267" cy="45401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74" name="Google Shape;574;p9"/>
            <p:cNvSpPr/>
            <p:nvPr/>
          </p:nvSpPr>
          <p:spPr>
            <a:xfrm>
              <a:off x="861183" y="3956016"/>
              <a:ext cx="1038487" cy="45401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75" name="Google Shape;575;p9"/>
            <p:cNvSpPr/>
            <p:nvPr/>
          </p:nvSpPr>
          <p:spPr>
            <a:xfrm>
              <a:off x="889261" y="4433853"/>
              <a:ext cx="1749661" cy="41274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76" name="Google Shape;576;p9"/>
            <p:cNvSpPr/>
            <p:nvPr/>
          </p:nvSpPr>
          <p:spPr>
            <a:xfrm>
              <a:off x="2111869" y="2025759"/>
              <a:ext cx="485545" cy="46317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77" name="Google Shape;577;p9"/>
            <p:cNvSpPr/>
            <p:nvPr/>
          </p:nvSpPr>
          <p:spPr>
            <a:xfrm>
              <a:off x="6216652" y="2038264"/>
              <a:ext cx="454779"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78" name="Google Shape;578;p9"/>
            <p:cNvSpPr/>
            <p:nvPr/>
          </p:nvSpPr>
          <p:spPr>
            <a:xfrm>
              <a:off x="8337723" y="2630518"/>
              <a:ext cx="886236" cy="853852"/>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79" name="Google Shape;579;p9"/>
            <p:cNvSpPr/>
            <p:nvPr/>
          </p:nvSpPr>
          <p:spPr>
            <a:xfrm>
              <a:off x="6531262" y="4430361"/>
              <a:ext cx="450276"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80" name="Google Shape;580;p9"/>
            <p:cNvSpPr/>
            <p:nvPr/>
          </p:nvSpPr>
          <p:spPr>
            <a:xfrm>
              <a:off x="883131" y="3518499"/>
              <a:ext cx="789793" cy="429528"/>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81" name="Google Shape;581;p9"/>
            <p:cNvSpPr/>
            <p:nvPr/>
          </p:nvSpPr>
          <p:spPr>
            <a:xfrm>
              <a:off x="7881574" y="26358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82" name="Google Shape;582;p9"/>
            <p:cNvSpPr/>
            <p:nvPr/>
          </p:nvSpPr>
          <p:spPr>
            <a:xfrm>
              <a:off x="9519874" y="26358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83" name="Google Shape;583;p9"/>
            <p:cNvSpPr/>
            <p:nvPr/>
          </p:nvSpPr>
          <p:spPr>
            <a:xfrm>
              <a:off x="8326074" y="2038916"/>
              <a:ext cx="432707" cy="41689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84" name="Google Shape;584;p9"/>
            <p:cNvSpPr/>
            <p:nvPr/>
          </p:nvSpPr>
          <p:spPr>
            <a:xfrm>
              <a:off x="1681810" y="2049531"/>
              <a:ext cx="437034" cy="42106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grpSp>
      <p:sp>
        <p:nvSpPr>
          <p:cNvPr id="585" name="Google Shape;585;p9"/>
          <p:cNvSpPr txBox="1"/>
          <p:nvPr/>
        </p:nvSpPr>
        <p:spPr>
          <a:xfrm>
            <a:off x="861175" y="4772750"/>
            <a:ext cx="9909900" cy="1473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a:solidFill>
                  <a:schemeClr val="dk1"/>
                </a:solidFill>
                <a:latin typeface="Meiryo UI" panose="020B0604030504040204" pitchFamily="50" charset="-128"/>
                <a:ea typeface="Meiryo UI" panose="020B0604030504040204" pitchFamily="50" charset="-128"/>
                <a:sym typeface="Arial"/>
              </a:rPr>
              <a:t>害悪などと書きましたが、</a:t>
            </a:r>
            <a:r>
              <a:rPr lang="ja-JP" sz="2400" b="1">
                <a:solidFill>
                  <a:schemeClr val="accent2"/>
                </a:solidFill>
                <a:latin typeface="Meiryo UI" panose="020B0604030504040204" pitchFamily="50" charset="-128"/>
                <a:ea typeface="Meiryo UI" panose="020B0604030504040204" pitchFamily="50" charset="-128"/>
                <a:sym typeface="Arial"/>
              </a:rPr>
              <a:t>使うべき時に使えれば全部有用</a:t>
            </a:r>
            <a:r>
              <a:rPr lang="ja-JP" sz="2400">
                <a:solidFill>
                  <a:schemeClr val="dk1"/>
                </a:solidFill>
                <a:latin typeface="Meiryo UI" panose="020B0604030504040204" pitchFamily="50" charset="-128"/>
                <a:ea typeface="Meiryo UI" panose="020B0604030504040204" pitchFamily="50" charset="-128"/>
                <a:sym typeface="Arial"/>
              </a:rPr>
              <a:t>なキーです</a:t>
            </a:r>
            <a:br>
              <a:rPr lang="ja-JP" sz="2400">
                <a:solidFill>
                  <a:schemeClr val="dk1"/>
                </a:solidFill>
                <a:latin typeface="Meiryo UI" panose="020B0604030504040204" pitchFamily="50" charset="-128"/>
                <a:ea typeface="Meiryo UI" panose="020B0604030504040204" pitchFamily="50" charset="-128"/>
                <a:sym typeface="Arial"/>
              </a:rPr>
            </a:br>
            <a:endParaRPr sz="2400">
              <a:solidFill>
                <a:schemeClr val="dk1"/>
              </a:solidFill>
              <a:latin typeface="Meiryo UI" panose="020B0604030504040204" pitchFamily="50" charset="-128"/>
              <a:ea typeface="Meiryo UI" panose="020B0604030504040204" pitchFamily="50" charset="-128"/>
              <a:sym typeface="Arial"/>
            </a:endParaRPr>
          </a:p>
          <a:p>
            <a:pPr marL="0" marR="0" lvl="0" indent="0" algn="ctr" rtl="0">
              <a:spcBef>
                <a:spcPts val="0"/>
              </a:spcBef>
              <a:spcAft>
                <a:spcPts val="0"/>
              </a:spcAft>
              <a:buNone/>
            </a:pPr>
            <a:r>
              <a:rPr lang="ja-JP" sz="2800" b="1" u="sng">
                <a:solidFill>
                  <a:schemeClr val="dk1"/>
                </a:solidFill>
                <a:latin typeface="Meiryo UI" panose="020B0604030504040204" pitchFamily="50" charset="-128"/>
                <a:ea typeface="Meiryo UI" panose="020B0604030504040204" pitchFamily="50" charset="-128"/>
                <a:sym typeface="Arial"/>
              </a:rPr>
              <a:t>具体的なショートカットなどについて詳しくは後述</a:t>
            </a:r>
            <a:endParaRPr sz="2800">
              <a:solidFill>
                <a:schemeClr val="dk1"/>
              </a:solidFill>
              <a:latin typeface="Meiryo UI" panose="020B0604030504040204" pitchFamily="50" charset="-128"/>
              <a:ea typeface="Meiryo UI" panose="020B0604030504040204" pitchFamily="50" charset="-128"/>
              <a:sym typeface="Arial"/>
            </a:endParaRPr>
          </a:p>
        </p:txBody>
      </p:sp>
      <p:sp>
        <p:nvSpPr>
          <p:cNvPr id="586" name="Google Shape;586;p9"/>
          <p:cNvSpPr/>
          <p:nvPr/>
        </p:nvSpPr>
        <p:spPr>
          <a:xfrm>
            <a:off x="6896891" y="1706631"/>
            <a:ext cx="217672" cy="42106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87" name="Google Shape;587;p9"/>
          <p:cNvSpPr/>
          <p:nvPr/>
        </p:nvSpPr>
        <p:spPr>
          <a:xfrm>
            <a:off x="6689717" y="1695364"/>
            <a:ext cx="219849" cy="438161"/>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eiryo UI" panose="020B0604030504040204" pitchFamily="50" charset="-128"/>
              <a:ea typeface="Meiryo UI" panose="020B0604030504040204" pitchFamily="50" charset="-128"/>
              <a:sym typeface="Arial"/>
            </a:endParaRPr>
          </a:p>
        </p:txBody>
      </p:sp>
      <p:sp>
        <p:nvSpPr>
          <p:cNvPr id="588" name="Google Shape;588;p9"/>
          <p:cNvSpPr txBox="1"/>
          <p:nvPr/>
        </p:nvSpPr>
        <p:spPr>
          <a:xfrm>
            <a:off x="10147202" y="4969211"/>
            <a:ext cx="168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400" dirty="0">
                <a:solidFill>
                  <a:schemeClr val="accent2"/>
                </a:solidFill>
                <a:latin typeface="Meiryo UI" panose="020B0604030504040204" pitchFamily="50" charset="-128"/>
                <a:ea typeface="Meiryo UI" panose="020B0604030504040204" pitchFamily="50" charset="-128"/>
                <a:sym typeface="Arial"/>
              </a:rPr>
              <a:t>※Caps Lock以外</a:t>
            </a:r>
            <a:endParaRPr dirty="0">
              <a:latin typeface="Meiryo UI" panose="020B0604030504040204" pitchFamily="50" charset="-128"/>
              <a:ea typeface="Meiryo UI" panose="020B0604030504040204" pitchFamily="50" charset="-128"/>
            </a:endParaRPr>
          </a:p>
        </p:txBody>
      </p:sp>
      <p:sp>
        <p:nvSpPr>
          <p:cNvPr id="589" name="Google Shape;589;p9"/>
          <p:cNvSpPr txBox="1"/>
          <p:nvPr/>
        </p:nvSpPr>
        <p:spPr>
          <a:xfrm>
            <a:off x="4516475" y="4763084"/>
            <a:ext cx="379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400">
                <a:solidFill>
                  <a:schemeClr val="accent2"/>
                </a:solidFill>
                <a:latin typeface="Meiryo UI" panose="020B0604030504040204" pitchFamily="50" charset="-128"/>
                <a:ea typeface="Meiryo UI" panose="020B0604030504040204" pitchFamily="50" charset="-128"/>
                <a:sym typeface="Arial"/>
              </a:rPr>
              <a:t>※</a:t>
            </a:r>
            <a:endParaRPr sz="1400">
              <a:solidFill>
                <a:schemeClr val="accent2"/>
              </a:solidFill>
              <a:latin typeface="Meiryo UI" panose="020B0604030504040204" pitchFamily="50" charset="-128"/>
              <a:ea typeface="Meiryo UI" panose="020B0604030504040204" pitchFamily="50" charset="-128"/>
              <a:sym typeface="Arial"/>
            </a:endParaRPr>
          </a:p>
        </p:txBody>
      </p:sp>
    </p:spTree>
  </p:cSld>
  <p:clrMapOvr>
    <a:masterClrMapping/>
  </p:clrMapOvr>
</p:sld>
</file>

<file path=ppt/theme/theme1.xml><?xml version="1.0" encoding="utf-8"?>
<a:theme xmlns:a="http://schemas.openxmlformats.org/drawingml/2006/main" name="カスタム​​">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3457</Words>
  <Application>Microsoft Office PowerPoint</Application>
  <PresentationFormat>ワイド画面</PresentationFormat>
  <Paragraphs>556</Paragraphs>
  <Slides>71</Slides>
  <Notes>54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71</vt:i4>
      </vt:variant>
    </vt:vector>
  </HeadingPairs>
  <TitlesOfParts>
    <vt:vector size="78" baseType="lpstr">
      <vt:lpstr>HGS明朝E</vt:lpstr>
      <vt:lpstr>HG創英角ﾎﾟｯﾌﾟ体</vt:lpstr>
      <vt:lpstr>Meiryo UI</vt:lpstr>
      <vt:lpstr>ＭＳ ゴシック</vt:lpstr>
      <vt:lpstr>UD デジタル 教科書体 NP-B</vt:lpstr>
      <vt:lpstr>Arial</vt:lpstr>
      <vt:lpstr>カスタム​​</vt:lpstr>
      <vt:lpstr>さくさく仕事をすすめるために</vt:lpstr>
      <vt:lpstr>目次 </vt:lpstr>
      <vt:lpstr>概要</vt:lpstr>
      <vt:lpstr>概要</vt:lpstr>
      <vt:lpstr>学ぶメリット</vt:lpstr>
      <vt:lpstr>キーボードの有効活用</vt:lpstr>
      <vt:lpstr>キーボードの有効活用　ー　害悪キー編</vt:lpstr>
      <vt:lpstr>キーボードの有効活用　ー　有能キー編</vt:lpstr>
      <vt:lpstr>キーボードの有効活用　ー　最後に</vt:lpstr>
      <vt:lpstr>オフィスソフト</vt:lpstr>
      <vt:lpstr>EXCEL編</vt:lpstr>
      <vt:lpstr>EXCELってなに？</vt:lpstr>
      <vt:lpstr>EXCEL編</vt:lpstr>
      <vt:lpstr>ショートカット機能　ー　概要</vt:lpstr>
      <vt:lpstr>ショートカット機能　ー　超基本ショートカット</vt:lpstr>
      <vt:lpstr>ショートカット機能　ー　文字の装飾</vt:lpstr>
      <vt:lpstr>ショートカット　ー　おまけ </vt:lpstr>
      <vt:lpstr>ショートカット機能　ー　移動関係①</vt:lpstr>
      <vt:lpstr>ショートカット機能　ー　移動関係②</vt:lpstr>
      <vt:lpstr>ショートカット機能　ー　移動関係③</vt:lpstr>
      <vt:lpstr>ショートカット機能　ー　挿入/削除,　行列選択</vt:lpstr>
      <vt:lpstr>ショートカット機能　ー　フィルター関係</vt:lpstr>
      <vt:lpstr>ショートカット機能　ー　番外編　アクセスキー機能</vt:lpstr>
      <vt:lpstr>ショートカット機能　ー　番外編　アクセスキー機能</vt:lpstr>
      <vt:lpstr>EXCEL編</vt:lpstr>
      <vt:lpstr>これだけ覚えれば基本的にOKな数式３つ</vt:lpstr>
      <vt:lpstr>数値集計用の数式</vt:lpstr>
      <vt:lpstr>数値の表現方法</vt:lpstr>
      <vt:lpstr>補足</vt:lpstr>
      <vt:lpstr>3大武将のテスト結果を集計しよう</vt:lpstr>
      <vt:lpstr>例題の進め方</vt:lpstr>
      <vt:lpstr>１．織田の合計点を求める</vt:lpstr>
      <vt:lpstr>２．国語の平均点を求める</vt:lpstr>
      <vt:lpstr>３．国語の受験者人数を求める</vt:lpstr>
      <vt:lpstr>４．ほかの武将、ほかの科目も同様に求める　①</vt:lpstr>
      <vt:lpstr>４．ほかの武将、ほかの科目も同様に求める　②</vt:lpstr>
      <vt:lpstr>５．全科目の平均点数を求める</vt:lpstr>
      <vt:lpstr>６．受験者の合計人数を求める</vt:lpstr>
      <vt:lpstr>例題の回答</vt:lpstr>
      <vt:lpstr>WORD編</vt:lpstr>
      <vt:lpstr>これだけ覚えればOKな機能2選</vt:lpstr>
      <vt:lpstr>これだけ覚えればOKなショートカット</vt:lpstr>
      <vt:lpstr>WINDOWS機能</vt:lpstr>
      <vt:lpstr>これだけ覚えればOK　ショートカット ３選</vt:lpstr>
      <vt:lpstr>ALT + TAB　について補足</vt:lpstr>
      <vt:lpstr>フォルダ操作</vt:lpstr>
      <vt:lpstr>WINDOWS最強機能　ー　仮想デスクトップ</vt:lpstr>
      <vt:lpstr>仮想デスクトップ活用事例（受電時）</vt:lpstr>
      <vt:lpstr>よく見かけるやつ</vt:lpstr>
      <vt:lpstr>おまけ</vt:lpstr>
      <vt:lpstr>おまけ　文章の書き方</vt:lpstr>
      <vt:lpstr>おまけ　ー　文章の書き方①</vt:lpstr>
      <vt:lpstr>おまけ　ー　文章の書き方②</vt:lpstr>
      <vt:lpstr>おまけ　ー　文章の書き方③</vt:lpstr>
      <vt:lpstr>おまけ　ー　文章の書き方④</vt:lpstr>
      <vt:lpstr>おまけ　ー　文章の書き方⑤</vt:lpstr>
      <vt:lpstr>おまけ　ー　文章の書き方⑥</vt:lpstr>
      <vt:lpstr>おまけ　色の使い方</vt:lpstr>
      <vt:lpstr>おまけ　ー　色の使い方①</vt:lpstr>
      <vt:lpstr>おまけ　ー　色の使い方②</vt:lpstr>
      <vt:lpstr>おまけ　ー　色の使い方③</vt:lpstr>
      <vt:lpstr>おまけ　ー　色の使い方④</vt:lpstr>
      <vt:lpstr>おまけ　ー　色の使い方⑤</vt:lpstr>
      <vt:lpstr>おまけ　ー　色の使い方⑥</vt:lpstr>
      <vt:lpstr>おまけ　ー　色の使い方⑦</vt:lpstr>
      <vt:lpstr>おまけ　ー　色の使い方⑧</vt:lpstr>
      <vt:lpstr>おまけ　ー　色の使い方⑨</vt:lpstr>
      <vt:lpstr>おまけ　ー　色の使い方⑩</vt:lpstr>
      <vt:lpstr>最後に</vt:lpstr>
      <vt:lpstr>PC作業の心構え</vt:lpstr>
      <vt:lpstr>ありがとうございました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富永洋平</dc:creator>
  <cp:lastModifiedBy>洋平 富永</cp:lastModifiedBy>
  <cp:revision>4</cp:revision>
  <dcterms:created xsi:type="dcterms:W3CDTF">2024-07-12T09:28:18Z</dcterms:created>
  <dcterms:modified xsi:type="dcterms:W3CDTF">2024-07-25T16:30:45Z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